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sldIdLst>
    <p:sldId id="256" r:id="rId2"/>
    <p:sldId id="257" r:id="rId3"/>
    <p:sldId id="260" r:id="rId4"/>
    <p:sldId id="282" r:id="rId5"/>
    <p:sldId id="261" r:id="rId6"/>
    <p:sldId id="283"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306" r:id="rId21"/>
    <p:sldId id="305" r:id="rId22"/>
    <p:sldId id="296" r:id="rId23"/>
  </p:sldIdLst>
  <p:sldSz cx="9144000" cy="6858000" type="screen4x3"/>
  <p:notesSz cx="6858000" cy="9144000"/>
  <p:defaultTextStyle>
    <a:defPPr>
      <a:defRPr lang="zh-CN"/>
    </a:defPPr>
    <a:lvl1pPr algn="l" rtl="0" fontAlgn="base">
      <a:spcBef>
        <a:spcPct val="0"/>
      </a:spcBef>
      <a:spcAft>
        <a:spcPct val="0"/>
      </a:spcAft>
      <a:defRPr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sz="2400" kern="1200">
        <a:solidFill>
          <a:schemeClr val="tx1"/>
        </a:solidFill>
        <a:latin typeface="Times New Roman" pitchFamily="18" charset="0"/>
        <a:ea typeface="宋体" pitchFamily="2" charset="-122"/>
        <a:cs typeface="+mn-cs"/>
      </a:defRPr>
    </a:lvl5pPr>
    <a:lvl6pPr marL="2286000" algn="l" defTabSz="914400" rtl="0" eaLnBrk="1" latinLnBrk="0" hangingPunct="1">
      <a:defRPr sz="2400" kern="1200">
        <a:solidFill>
          <a:schemeClr val="tx1"/>
        </a:solidFill>
        <a:latin typeface="Times New Roman" pitchFamily="18" charset="0"/>
        <a:ea typeface="宋体" pitchFamily="2" charset="-122"/>
        <a:cs typeface="+mn-cs"/>
      </a:defRPr>
    </a:lvl6pPr>
    <a:lvl7pPr marL="2743200" algn="l" defTabSz="914400" rtl="0" eaLnBrk="1" latinLnBrk="0" hangingPunct="1">
      <a:defRPr sz="2400" kern="1200">
        <a:solidFill>
          <a:schemeClr val="tx1"/>
        </a:solidFill>
        <a:latin typeface="Times New Roman" pitchFamily="18" charset="0"/>
        <a:ea typeface="宋体" pitchFamily="2" charset="-122"/>
        <a:cs typeface="+mn-cs"/>
      </a:defRPr>
    </a:lvl7pPr>
    <a:lvl8pPr marL="3200400" algn="l" defTabSz="914400" rtl="0" eaLnBrk="1" latinLnBrk="0" hangingPunct="1">
      <a:defRPr sz="2400" kern="1200">
        <a:solidFill>
          <a:schemeClr val="tx1"/>
        </a:solidFill>
        <a:latin typeface="Times New Roman" pitchFamily="18" charset="0"/>
        <a:ea typeface="宋体" pitchFamily="2" charset="-122"/>
        <a:cs typeface="+mn-cs"/>
      </a:defRPr>
    </a:lvl8pPr>
    <a:lvl9pPr marL="3657600" algn="l" defTabSz="914400" rtl="0" eaLnBrk="1" latinLnBrk="0" hangingPunct="1">
      <a:defRPr sz="2400"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CC"/>
    <a:srgbClr val="CCECFF"/>
    <a:srgbClr val="FF0000"/>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506"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矩形 3"/>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5" name="矩形 4"/>
          <p:cNvSpPr>
            <a:spLocks noChangeArrowheads="1"/>
          </p:cNvSpPr>
          <p:nvPr/>
        </p:nvSpPr>
        <p:spPr bwMode="white">
          <a:xfrm>
            <a:off x="8991600" y="3175"/>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0" name="矩形 9"/>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直接连接符 10"/>
          <p:cNvSpPr>
            <a:spLocks noChangeShapeType="1"/>
          </p:cNvSpPr>
          <p:nvPr/>
        </p:nvSpPr>
        <p:spPr bwMode="auto">
          <a:xfrm>
            <a:off x="155575" y="241935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2" name="矩形 11"/>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3" name="椭圆 12"/>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椭圆 13"/>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副标题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8" name="标题 7"/>
          <p:cNvSpPr>
            <a:spLocks noGrp="1"/>
          </p:cNvSpPr>
          <p:nvPr>
            <p:ph type="ctrTitle"/>
          </p:nvPr>
        </p:nvSpPr>
        <p:spPr>
          <a:xfrm>
            <a:off x="685800" y="381000"/>
            <a:ext cx="7772400" cy="1752600"/>
          </a:xfrm>
        </p:spPr>
        <p:txBody>
          <a:bodyPr/>
          <a:lstStyle>
            <a:lvl1pPr>
              <a:defRPr sz="3600" b="1">
                <a:solidFill>
                  <a:schemeClr val="accent1"/>
                </a:solidFill>
                <a:latin typeface="宋体" pitchFamily="2" charset="-122"/>
                <a:ea typeface="宋体" pitchFamily="2" charset="-122"/>
              </a:defRPr>
            </a:lvl1pPr>
          </a:lstStyle>
          <a:p>
            <a:r>
              <a:rPr lang="zh-CN" altLang="en-US" dirty="0" smtClean="0"/>
              <a:t>单击此处编辑母版标题样式</a:t>
            </a:r>
            <a:endParaRPr lang="en-US" dirty="0"/>
          </a:p>
        </p:txBody>
      </p:sp>
      <p:sp>
        <p:nvSpPr>
          <p:cNvPr id="15" name="日期占位符 27"/>
          <p:cNvSpPr>
            <a:spLocks noGrp="1"/>
          </p:cNvSpPr>
          <p:nvPr>
            <p:ph type="dt" sz="half" idx="10"/>
          </p:nvPr>
        </p:nvSpPr>
        <p:spPr/>
        <p:txBody>
          <a:bodyPr/>
          <a:lstStyle>
            <a:lvl1pPr>
              <a:defRPr/>
            </a:lvl1pPr>
          </a:lstStyle>
          <a:p>
            <a:endParaRPr lang="en-US" altLang="zh-CN"/>
          </a:p>
        </p:txBody>
      </p:sp>
      <p:sp>
        <p:nvSpPr>
          <p:cNvPr id="16" name="页脚占位符 16"/>
          <p:cNvSpPr>
            <a:spLocks noGrp="1"/>
          </p:cNvSpPr>
          <p:nvPr>
            <p:ph type="ftr" sz="quarter" idx="11"/>
          </p:nvPr>
        </p:nvSpPr>
        <p:spPr/>
        <p:txBody>
          <a:bodyPr/>
          <a:lstStyle>
            <a:lvl1pPr>
              <a:defRPr/>
            </a:lvl1pPr>
          </a:lstStyle>
          <a:p>
            <a:endParaRPr lang="en-US" altLang="zh-CN"/>
          </a:p>
        </p:txBody>
      </p:sp>
      <p:sp>
        <p:nvSpPr>
          <p:cNvPr id="17" name="灯片编号占位符 28"/>
          <p:cNvSpPr>
            <a:spLocks noGrp="1"/>
          </p:cNvSpPr>
          <p:nvPr>
            <p:ph type="sldNum" sz="quarter" idx="12"/>
          </p:nvPr>
        </p:nvSpPr>
        <p:spPr>
          <a:xfrm>
            <a:off x="4343400" y="2198688"/>
            <a:ext cx="457200" cy="441325"/>
          </a:xfrm>
        </p:spPr>
        <p:txBody>
          <a:bodyPr/>
          <a:lstStyle>
            <a:lvl1pPr>
              <a:defRPr smtClean="0">
                <a:solidFill>
                  <a:schemeClr val="accent3">
                    <a:shade val="75000"/>
                  </a:schemeClr>
                </a:solidFill>
              </a:defRPr>
            </a:lvl1pPr>
          </a:lstStyle>
          <a:p>
            <a:fld id="{CED241B4-3A0D-46BF-8C36-92A5BAFDFDAC}"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DF1357C-ADDE-47FE-BC9F-9B21B3295AC3}"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bg>
      <p:bgRef idx="1001">
        <a:schemeClr val="bg2"/>
      </p:bgRef>
    </p:bg>
    <p:spTree>
      <p:nvGrpSpPr>
        <p:cNvPr id="1" name=""/>
        <p:cNvGrpSpPr/>
        <p:nvPr/>
      </p:nvGrpSpPr>
      <p:grpSpPr>
        <a:xfrm>
          <a:off x="0" y="0"/>
          <a:ext cx="0" cy="0"/>
          <a:chOff x="0" y="0"/>
          <a:chExt cx="0" cy="0"/>
        </a:xfrm>
      </p:grpSpPr>
      <p:sp>
        <p:nvSpPr>
          <p:cNvPr id="4" name="矩形 3"/>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5" name="矩形 4"/>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0"/>
            <a:ext cx="9144000" cy="15557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0" name="直接连接符 9"/>
          <p:cNvSpPr>
            <a:spLocks noChangeShapeType="1"/>
          </p:cNvSpPr>
          <p:nvPr/>
        </p:nvSpPr>
        <p:spPr bwMode="auto">
          <a:xfrm rot="5400000">
            <a:off x="4021137" y="3278188"/>
            <a:ext cx="6245225"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1" name="椭圆 10"/>
          <p:cNvSpPr/>
          <p:nvPr/>
        </p:nvSpPr>
        <p:spPr>
          <a:xfrm>
            <a:off x="6838950"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2" name="椭圆 11"/>
          <p:cNvSpPr/>
          <p:nvPr/>
        </p:nvSpPr>
        <p:spPr>
          <a:xfrm>
            <a:off x="6934200" y="3021013"/>
            <a:ext cx="420688"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竖排文字占位符 2"/>
          <p:cNvSpPr>
            <a:spLocks noGrp="1"/>
          </p:cNvSpPr>
          <p:nvPr>
            <p:ph type="body" orient="vert" idx="1"/>
          </p:nvPr>
        </p:nvSpPr>
        <p:spPr>
          <a:xfrm>
            <a:off x="304800" y="304800"/>
            <a:ext cx="6553200" cy="5821366"/>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 name="竖排标题 1"/>
          <p:cNvSpPr>
            <a:spLocks noGrp="1"/>
          </p:cNvSpPr>
          <p:nvPr>
            <p:ph type="title" orient="vert"/>
          </p:nvPr>
        </p:nvSpPr>
        <p:spPr>
          <a:xfrm>
            <a:off x="7391400" y="304801"/>
            <a:ext cx="1447800" cy="5851525"/>
          </a:xfrm>
        </p:spPr>
        <p:txBody>
          <a:bodyPr vert="eaVert"/>
          <a:lstStyle/>
          <a:p>
            <a:r>
              <a:rPr lang="zh-CN" altLang="en-US" smtClean="0"/>
              <a:t>单击此处编辑母版标题样式</a:t>
            </a:r>
            <a:endParaRPr lang="en-US"/>
          </a:p>
        </p:txBody>
      </p:sp>
      <p:sp>
        <p:nvSpPr>
          <p:cNvPr id="13" name="灯片编号占位符 5"/>
          <p:cNvSpPr>
            <a:spLocks noGrp="1"/>
          </p:cNvSpPr>
          <p:nvPr>
            <p:ph type="sldNum" sz="quarter" idx="10"/>
          </p:nvPr>
        </p:nvSpPr>
        <p:spPr>
          <a:xfrm>
            <a:off x="6915150" y="3009900"/>
            <a:ext cx="457200" cy="441325"/>
          </a:xfrm>
        </p:spPr>
        <p:txBody>
          <a:bodyPr/>
          <a:lstStyle>
            <a:lvl1pPr>
              <a:defRPr/>
            </a:lvl1pPr>
          </a:lstStyle>
          <a:p>
            <a:fld id="{77FC55C0-2B0E-42CF-A9B0-4BD3D53E8194}" type="slidenum">
              <a:rPr lang="en-US" altLang="zh-CN" smtClean="0"/>
              <a:pPr/>
              <a:t>‹#›</a:t>
            </a:fld>
            <a:endParaRPr lang="en-US" altLang="zh-CN"/>
          </a:p>
        </p:txBody>
      </p:sp>
      <p:sp>
        <p:nvSpPr>
          <p:cNvPr id="14" name="日期占位符 3"/>
          <p:cNvSpPr>
            <a:spLocks noGrp="1"/>
          </p:cNvSpPr>
          <p:nvPr>
            <p:ph type="dt" sz="half" idx="11"/>
          </p:nvPr>
        </p:nvSpPr>
        <p:spPr/>
        <p:txBody>
          <a:bodyPr/>
          <a:lstStyle>
            <a:lvl1pPr>
              <a:defRPr/>
            </a:lvl1pPr>
          </a:lstStyle>
          <a:p>
            <a:endParaRPr lang="en-US" altLang="zh-CN"/>
          </a:p>
        </p:txBody>
      </p:sp>
      <p:sp>
        <p:nvSpPr>
          <p:cNvPr id="15" name="页脚占位符 4"/>
          <p:cNvSpPr>
            <a:spLocks noGrp="1"/>
          </p:cNvSpPr>
          <p:nvPr>
            <p:ph type="ftr" sz="quarter" idx="12"/>
          </p:nvPr>
        </p:nvSpPr>
        <p:spPr/>
        <p:txBody>
          <a:bodyPr/>
          <a:lstStyle>
            <a:lvl1pPr>
              <a:defRPr/>
            </a:lvl1pPr>
          </a:lstStyle>
          <a:p>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07874" name="Rectangle 2"/>
          <p:cNvSpPr>
            <a:spLocks noGrp="1" noChangeArrowheads="1"/>
          </p:cNvSpPr>
          <p:nvPr>
            <p:ph type="ctrTitle"/>
          </p:nvPr>
        </p:nvSpPr>
        <p:spPr>
          <a:xfrm>
            <a:off x="304800" y="2971800"/>
            <a:ext cx="7315200" cy="609600"/>
          </a:xfrm>
        </p:spPr>
        <p:txBody>
          <a:bodyPr/>
          <a:lstStyle>
            <a:lvl1pPr>
              <a:defRPr sz="3600">
                <a:latin typeface="黑体" pitchFamily="2" charset="-122"/>
              </a:defRPr>
            </a:lvl1p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b="0">
                <a:solidFill>
                  <a:srgbClr val="5F5F5F"/>
                </a:solidFill>
              </a:defRPr>
            </a:lvl1pPr>
          </a:lstStyle>
          <a:p>
            <a:endParaRPr lang="en-US" altLang="zh-CN"/>
          </a:p>
        </p:txBody>
      </p:sp>
      <p:sp>
        <p:nvSpPr>
          <p:cNvPr id="4" name="Rectangle 5"/>
          <p:cNvSpPr>
            <a:spLocks noGrp="1" noChangeArrowheads="1"/>
          </p:cNvSpPr>
          <p:nvPr>
            <p:ph type="ftr" sz="quarter" idx="11"/>
          </p:nvPr>
        </p:nvSpPr>
        <p:spPr/>
        <p:txBody>
          <a:bodyPr/>
          <a:lstStyle>
            <a:lvl1pPr>
              <a:defRPr b="0">
                <a:solidFill>
                  <a:srgbClr val="5F5F5F"/>
                </a:solidFill>
              </a:defRPr>
            </a:lvl1pPr>
          </a:lstStyle>
          <a:p>
            <a:endParaRPr lang="en-US" altLang="zh-CN"/>
          </a:p>
        </p:txBody>
      </p:sp>
      <p:sp>
        <p:nvSpPr>
          <p:cNvPr id="5" name="Rectangle 6"/>
          <p:cNvSpPr>
            <a:spLocks noGrp="1" noChangeArrowheads="1"/>
          </p:cNvSpPr>
          <p:nvPr>
            <p:ph type="sldNum" sz="quarter" idx="12"/>
          </p:nvPr>
        </p:nvSpPr>
        <p:spPr/>
        <p:txBody>
          <a:bodyPr/>
          <a:lstStyle>
            <a:lvl1pPr>
              <a:defRPr b="0">
                <a:solidFill>
                  <a:srgbClr val="5F5F5F"/>
                </a:solidFill>
              </a:defRPr>
            </a:lvl1pPr>
          </a:lstStyle>
          <a:p>
            <a:fld id="{CED241B4-3A0D-46BF-8C36-92A5BAFDFDAC}" type="slidenum">
              <a:rPr lang="en-US" altLang="zh-CN" smtClean="0"/>
              <a:pPr/>
              <a:t>‹#›</a:t>
            </a:fld>
            <a:endParaRPr lang="en-US" altLang="zh-CN"/>
          </a:p>
        </p:txBody>
      </p:sp>
    </p:spTree>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533400"/>
            <a:ext cx="8001000" cy="9144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381000" y="1600200"/>
            <a:ext cx="4191000" cy="4343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24400" y="1600200"/>
            <a:ext cx="4191000" cy="4343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0" y="6629400"/>
            <a:ext cx="1905000" cy="228600"/>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629400"/>
            <a:ext cx="2895600" cy="22860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7239000" y="6629400"/>
            <a:ext cx="1905000" cy="228600"/>
          </a:xfrm>
        </p:spPr>
        <p:txBody>
          <a:bodyPr/>
          <a:lstStyle>
            <a:lvl1pPr>
              <a:defRPr/>
            </a:lvl1pPr>
          </a:lstStyle>
          <a:p>
            <a:fld id="{14728093-0959-4E8A-86D7-F79B19D1B444}" type="slidenum">
              <a:rPr lang="en-US" altLang="zh-CN"/>
              <a:pPr/>
              <a:t>‹#›</a:t>
            </a:fld>
            <a:endParaRPr lang="en-US" altLang="zh-CN"/>
          </a:p>
        </p:txBody>
      </p:sp>
    </p:spTree>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solidFill>
                  <a:schemeClr val="accent3">
                    <a:shade val="75000"/>
                  </a:schemeClr>
                </a:solidFill>
                <a:latin typeface="宋体" pitchFamily="2" charset="-122"/>
                <a:ea typeface="宋体" pitchFamily="2" charset="-122"/>
              </a:defRPr>
            </a:lvl1pPr>
          </a:lstStyle>
          <a:p>
            <a:r>
              <a:rPr lang="zh-CN" altLang="en-US" dirty="0" smtClean="0"/>
              <a:t>单击此处编辑母版标题样式</a:t>
            </a:r>
            <a:endParaRPr lang="en-US" dirty="0"/>
          </a:p>
        </p:txBody>
      </p:sp>
      <p:sp>
        <p:nvSpPr>
          <p:cNvPr id="8" name="内容占位符 7"/>
          <p:cNvSpPr>
            <a:spLocks noGrp="1"/>
          </p:cNvSpPr>
          <p:nvPr>
            <p:ph sz="quarter" idx="1"/>
          </p:nvPr>
        </p:nvSpPr>
        <p:spPr>
          <a:xfrm>
            <a:off x="301752" y="1527048"/>
            <a:ext cx="8503920" cy="4572000"/>
          </a:xfrm>
        </p:spPr>
        <p:txBody>
          <a:bodyPr/>
          <a:lstStyle>
            <a:lvl1pPr>
              <a:defRPr>
                <a:latin typeface="宋体" pitchFamily="2" charset="-122"/>
                <a:ea typeface="宋体" pitchFamily="2" charset="-122"/>
              </a:defRPr>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a:xfrm>
            <a:off x="4362450" y="1027113"/>
            <a:ext cx="457200" cy="441325"/>
          </a:xfrm>
        </p:spPr>
        <p:txBody>
          <a:bodyPr/>
          <a:lstStyle>
            <a:lvl1pPr>
              <a:defRPr/>
            </a:lvl1pPr>
          </a:lstStyle>
          <a:p>
            <a:fld id="{2834A802-64AC-41F6-AC4E-C58B874CFE75}"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4" name="矩形 3"/>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5" name="矩形 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white">
          <a:xfrm>
            <a:off x="152400" y="2286000"/>
            <a:ext cx="8832850" cy="3048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auto">
          <a:xfrm>
            <a:off x="155575" y="142875"/>
            <a:ext cx="8832850" cy="2139950"/>
          </a:xfrm>
          <a:prstGeom prst="rect">
            <a:avLst/>
          </a:prstGeom>
          <a:solidFill>
            <a:schemeClr val="accent1"/>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0" name="矩形 9"/>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矩形 10"/>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2" name="直接连接符 11"/>
          <p:cNvSpPr>
            <a:spLocks noChangeShapeType="1"/>
          </p:cNvSpPr>
          <p:nvPr/>
        </p:nvSpPr>
        <p:spPr bwMode="auto">
          <a:xfrm>
            <a:off x="152400" y="2438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3" name="椭圆 12"/>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椭圆 13"/>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文本占位符 2"/>
          <p:cNvSpPr>
            <a:spLocks noGrp="1"/>
          </p:cNvSpPr>
          <p:nvPr>
            <p:ph type="body" idx="1"/>
          </p:nvPr>
        </p:nvSpPr>
        <p:spPr>
          <a:xfrm>
            <a:off x="1368426" y="2743200"/>
            <a:ext cx="6480174" cy="1673225"/>
          </a:xfrm>
        </p:spPr>
        <p:txBody>
          <a:bodyPr/>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p>
        </p:txBody>
      </p:sp>
      <p:sp>
        <p:nvSpPr>
          <p:cNvPr id="2" name="标题 1"/>
          <p:cNvSpPr>
            <a:spLocks noGrp="1"/>
          </p:cNvSpPr>
          <p:nvPr>
            <p:ph type="title"/>
          </p:nvPr>
        </p:nvSpPr>
        <p:spPr>
          <a:xfrm>
            <a:off x="722313" y="533400"/>
            <a:ext cx="7772400" cy="1524000"/>
          </a:xfrm>
        </p:spPr>
        <p:txBody>
          <a:bodyPr/>
          <a:lstStyle>
            <a:lvl1pPr algn="ctr">
              <a:buNone/>
              <a:defRPr sz="4200" b="0" cap="none" baseline="0">
                <a:solidFill>
                  <a:srgbClr val="FFFFFF"/>
                </a:solidFill>
              </a:defRPr>
            </a:lvl1pPr>
          </a:lstStyle>
          <a:p>
            <a:r>
              <a:rPr lang="zh-CN" altLang="en-US" smtClean="0"/>
              <a:t>单击此处编辑母版标题样式</a:t>
            </a:r>
            <a:endParaRPr lang="en-US"/>
          </a:p>
        </p:txBody>
      </p:sp>
      <p:sp>
        <p:nvSpPr>
          <p:cNvPr id="15" name="页脚占位符 4"/>
          <p:cNvSpPr>
            <a:spLocks noGrp="1"/>
          </p:cNvSpPr>
          <p:nvPr>
            <p:ph type="ftr" sz="quarter" idx="10"/>
          </p:nvPr>
        </p:nvSpPr>
        <p:spPr/>
        <p:txBody>
          <a:bodyPr/>
          <a:lstStyle>
            <a:lvl1pPr>
              <a:defRPr/>
            </a:lvl1pPr>
          </a:lstStyle>
          <a:p>
            <a:endParaRPr lang="en-US" altLang="zh-CN"/>
          </a:p>
        </p:txBody>
      </p:sp>
      <p:sp>
        <p:nvSpPr>
          <p:cNvPr id="16" name="日期占位符 3"/>
          <p:cNvSpPr>
            <a:spLocks noGrp="1"/>
          </p:cNvSpPr>
          <p:nvPr>
            <p:ph type="dt" sz="half" idx="11"/>
          </p:nvPr>
        </p:nvSpPr>
        <p:spPr/>
        <p:txBody>
          <a:bodyPr/>
          <a:lstStyle>
            <a:lvl1pPr>
              <a:defRPr/>
            </a:lvl1pPr>
          </a:lstStyle>
          <a:p>
            <a:endParaRPr lang="en-US" altLang="zh-CN"/>
          </a:p>
        </p:txBody>
      </p:sp>
      <p:sp>
        <p:nvSpPr>
          <p:cNvPr id="17" name="灯片编号占位符 5"/>
          <p:cNvSpPr>
            <a:spLocks noGrp="1"/>
          </p:cNvSpPr>
          <p:nvPr>
            <p:ph type="sldNum" sz="quarter" idx="12"/>
          </p:nvPr>
        </p:nvSpPr>
        <p:spPr>
          <a:xfrm>
            <a:off x="4343400" y="2198688"/>
            <a:ext cx="457200" cy="441325"/>
          </a:xfrm>
        </p:spPr>
        <p:txBody>
          <a:bodyPr/>
          <a:lstStyle>
            <a:lvl1pPr>
              <a:defRPr smtClean="0">
                <a:solidFill>
                  <a:schemeClr val="accent3">
                    <a:shade val="75000"/>
                  </a:schemeClr>
                </a:solidFill>
              </a:defRPr>
            </a:lvl1pPr>
          </a:lstStyle>
          <a:p>
            <a:fld id="{C5FAAE3E-8CB3-4506-83D1-E5123CC34043}"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1">
        <a:schemeClr val="bg2"/>
      </p:bgRef>
    </p:bg>
    <p:spTree>
      <p:nvGrpSpPr>
        <p:cNvPr id="1" name=""/>
        <p:cNvGrpSpPr/>
        <p:nvPr/>
      </p:nvGrpSpPr>
      <p:grpSpPr>
        <a:xfrm>
          <a:off x="0" y="0"/>
          <a:ext cx="0" cy="0"/>
          <a:chOff x="0" y="0"/>
          <a:chExt cx="0" cy="0"/>
        </a:xfrm>
      </p:grpSpPr>
      <p:sp>
        <p:nvSpPr>
          <p:cNvPr id="5" name="直接连接符 4"/>
          <p:cNvSpPr>
            <a:spLocks noChangeShapeType="1"/>
          </p:cNvSpPr>
          <p:nvPr/>
        </p:nvSpPr>
        <p:spPr bwMode="auto">
          <a:xfrm flipV="1">
            <a:off x="4562475" y="1576388"/>
            <a:ext cx="9525" cy="4818062"/>
          </a:xfrm>
          <a:prstGeom prst="line">
            <a:avLst/>
          </a:prstGeom>
          <a:noFill/>
          <a:ln w="9525" cap="flat" cmpd="sng" algn="ctr">
            <a:solidFill>
              <a:schemeClr val="tx2"/>
            </a:solidFill>
            <a:prstDash val="sysDash"/>
            <a:round/>
            <a:headEnd type="none" w="med" len="med"/>
            <a:tailEnd type="none" w="med" len="med"/>
          </a:ln>
          <a:effectLst/>
        </p:spPr>
        <p:txBody>
          <a:bodyPr wrap="none" anchor="ctr"/>
          <a:lstStyle/>
          <a:p>
            <a:pPr>
              <a:defRPr/>
            </a:pPr>
            <a:endParaRPr lang="en-US"/>
          </a:p>
        </p:txBody>
      </p:sp>
      <p:sp>
        <p:nvSpPr>
          <p:cNvPr id="2" name="标题 1"/>
          <p:cNvSpPr>
            <a:spLocks noGrp="1"/>
          </p:cNvSpPr>
          <p:nvPr>
            <p:ph type="title"/>
          </p:nvPr>
        </p:nvSpPr>
        <p:spPr>
          <a:xfrm>
            <a:off x="301752" y="228600"/>
            <a:ext cx="8534400" cy="758952"/>
          </a:xfrm>
        </p:spPr>
        <p:txBody>
          <a:bodyPr/>
          <a:lstStyle/>
          <a:p>
            <a:r>
              <a:rPr lang="zh-CN" altLang="en-US" smtClean="0"/>
              <a:t>单击此处编辑母版标题样式</a:t>
            </a:r>
            <a:endParaRPr lang="en-US"/>
          </a:p>
        </p:txBody>
      </p:sp>
      <p:sp>
        <p:nvSpPr>
          <p:cNvPr id="10" name="内容占位符 9"/>
          <p:cNvSpPr>
            <a:spLocks noGrp="1"/>
          </p:cNvSpPr>
          <p:nvPr>
            <p:ph sz="half" idx="1"/>
          </p:nvPr>
        </p:nvSpPr>
        <p:spPr>
          <a:xfrm>
            <a:off x="301752" y="1371600"/>
            <a:ext cx="4038600" cy="4681728"/>
          </a:xfrm>
        </p:spPr>
        <p:txBody>
          <a:bodyPr/>
          <a:lstStyle>
            <a:lvl1pPr>
              <a:defRPr sz="2500"/>
            </a:lvl1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2" name="内容占位符 11"/>
          <p:cNvSpPr>
            <a:spLocks noGrp="1"/>
          </p:cNvSpPr>
          <p:nvPr>
            <p:ph sz="half" idx="2"/>
          </p:nvPr>
        </p:nvSpPr>
        <p:spPr>
          <a:xfrm>
            <a:off x="4800600" y="1371600"/>
            <a:ext cx="4038600" cy="4681728"/>
          </a:xfrm>
        </p:spPr>
        <p:txBody>
          <a:bodyPr/>
          <a:lstStyle>
            <a:lvl1pPr>
              <a:defRPr sz="2500"/>
            </a:lvl1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日期占位符 4"/>
          <p:cNvSpPr>
            <a:spLocks noGrp="1"/>
          </p:cNvSpPr>
          <p:nvPr>
            <p:ph type="dt" sz="half" idx="10"/>
          </p:nvPr>
        </p:nvSpPr>
        <p:spPr>
          <a:xfrm>
            <a:off x="5791200" y="6410325"/>
            <a:ext cx="3044825" cy="365125"/>
          </a:xfrm>
        </p:spPr>
        <p:txBody>
          <a:bodyPr/>
          <a:lstStyle>
            <a:lvl1pPr>
              <a:defRPr/>
            </a:lvl1pPr>
          </a:lstStyle>
          <a:p>
            <a:endParaRPr lang="en-US" altLang="zh-CN"/>
          </a:p>
        </p:txBody>
      </p:sp>
      <p:sp>
        <p:nvSpPr>
          <p:cNvPr id="7" name="页脚占位符 5"/>
          <p:cNvSpPr>
            <a:spLocks noGrp="1"/>
          </p:cNvSpPr>
          <p:nvPr>
            <p:ph type="ftr" sz="quarter" idx="11"/>
          </p:nvPr>
        </p:nvSpPr>
        <p:spPr/>
        <p:txBody>
          <a:bodyPr/>
          <a:lstStyle>
            <a:lvl1pPr>
              <a:defRPr/>
            </a:lvl1pPr>
          </a:lstStyle>
          <a:p>
            <a:endParaRPr lang="en-US" altLang="zh-CN"/>
          </a:p>
        </p:txBody>
      </p:sp>
      <p:sp>
        <p:nvSpPr>
          <p:cNvPr id="8" name="灯片编号占位符 6"/>
          <p:cNvSpPr>
            <a:spLocks noGrp="1"/>
          </p:cNvSpPr>
          <p:nvPr>
            <p:ph type="sldNum" sz="quarter" idx="12"/>
          </p:nvPr>
        </p:nvSpPr>
        <p:spPr/>
        <p:txBody>
          <a:bodyPr/>
          <a:lstStyle>
            <a:lvl1pPr>
              <a:defRPr/>
            </a:lvl1pPr>
          </a:lstStyle>
          <a:p>
            <a:fld id="{6D3E1FCF-4722-4F20-93A6-86FE1C4ECEFA}"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1">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flipV="1">
            <a:off x="4572000" y="2200275"/>
            <a:ext cx="0" cy="4187825"/>
          </a:xfrm>
          <a:prstGeom prst="line">
            <a:avLst/>
          </a:prstGeom>
          <a:noFill/>
          <a:ln w="9525" cap="flat" cmpd="sng" algn="ctr">
            <a:solidFill>
              <a:schemeClr val="tx2"/>
            </a:solidFill>
            <a:prstDash val="sysDash"/>
            <a:round/>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0" name="矩形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矩形 10"/>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2" name="矩形 11"/>
          <p:cNvSpPr/>
          <p:nvPr/>
        </p:nvSpPr>
        <p:spPr>
          <a:xfrm>
            <a:off x="152400" y="1371600"/>
            <a:ext cx="8832850"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3" name="矩形 12"/>
          <p:cNvSpPr>
            <a:spLocks noChangeArrowheads="1"/>
          </p:cNvSpPr>
          <p:nvPr/>
        </p:nvSpPr>
        <p:spPr bwMode="auto">
          <a:xfrm>
            <a:off x="146050" y="6391275"/>
            <a:ext cx="8832850" cy="31115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4" name="直接连接符 13"/>
          <p:cNvSpPr>
            <a:spLocks noChangeShapeType="1"/>
          </p:cNvSpPr>
          <p:nvPr/>
        </p:nvSpPr>
        <p:spPr bwMode="auto">
          <a:xfrm>
            <a:off x="152400" y="1279525"/>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5" name="矩形 14"/>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6" name="椭圆 15"/>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7" name="椭圆 16"/>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文本占位符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4" name="文本占位符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24" name="内容占位符 23"/>
          <p:cNvSpPr>
            <a:spLocks noGrp="1"/>
          </p:cNvSpPr>
          <p:nvPr>
            <p:ph sz="quarter" idx="2"/>
          </p:nvPr>
        </p:nvSpPr>
        <p:spPr>
          <a:xfrm>
            <a:off x="301752" y="2471383"/>
            <a:ext cx="4041648" cy="38184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6" name="内容占位符 25"/>
          <p:cNvSpPr>
            <a:spLocks noGrp="1"/>
          </p:cNvSpPr>
          <p:nvPr>
            <p:ph sz="quarter" idx="4"/>
          </p:nvPr>
        </p:nvSpPr>
        <p:spPr>
          <a:xfrm>
            <a:off x="4800600" y="2471383"/>
            <a:ext cx="4038600" cy="382219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3" name="标题 22"/>
          <p:cNvSpPr>
            <a:spLocks noGrp="1"/>
          </p:cNvSpPr>
          <p:nvPr>
            <p:ph type="title"/>
          </p:nvPr>
        </p:nvSpPr>
        <p:spPr/>
        <p:txBody>
          <a:bodyPr rtlCol="0"/>
          <a:lstStyle/>
          <a:p>
            <a:r>
              <a:rPr lang="zh-CN" altLang="en-US" smtClean="0"/>
              <a:t>单击此处编辑母版标题样式</a:t>
            </a:r>
            <a:endParaRPr lang="en-US"/>
          </a:p>
        </p:txBody>
      </p:sp>
      <p:sp>
        <p:nvSpPr>
          <p:cNvPr id="18" name="日期占位符 6"/>
          <p:cNvSpPr>
            <a:spLocks noGrp="1"/>
          </p:cNvSpPr>
          <p:nvPr>
            <p:ph type="dt" sz="half" idx="10"/>
          </p:nvPr>
        </p:nvSpPr>
        <p:spPr/>
        <p:txBody>
          <a:bodyPr/>
          <a:lstStyle>
            <a:lvl1pPr>
              <a:defRPr/>
            </a:lvl1pPr>
          </a:lstStyle>
          <a:p>
            <a:endParaRPr lang="en-US" altLang="zh-CN"/>
          </a:p>
        </p:txBody>
      </p:sp>
      <p:sp>
        <p:nvSpPr>
          <p:cNvPr id="19" name="页脚占位符 7"/>
          <p:cNvSpPr>
            <a:spLocks noGrp="1"/>
          </p:cNvSpPr>
          <p:nvPr>
            <p:ph type="ftr" sz="quarter" idx="11"/>
          </p:nvPr>
        </p:nvSpPr>
        <p:spPr>
          <a:xfrm>
            <a:off x="304800" y="6410325"/>
            <a:ext cx="3581400" cy="365125"/>
          </a:xfrm>
        </p:spPr>
        <p:txBody>
          <a:bodyPr/>
          <a:lstStyle>
            <a:lvl1pPr>
              <a:defRPr/>
            </a:lvl1pPr>
          </a:lstStyle>
          <a:p>
            <a:endParaRPr lang="en-US" altLang="zh-CN"/>
          </a:p>
        </p:txBody>
      </p:sp>
      <p:sp>
        <p:nvSpPr>
          <p:cNvPr id="20" name="灯片编号占位符 8"/>
          <p:cNvSpPr>
            <a:spLocks noGrp="1"/>
          </p:cNvSpPr>
          <p:nvPr>
            <p:ph type="sldNum" sz="quarter" idx="12"/>
          </p:nvPr>
        </p:nvSpPr>
        <p:spPr>
          <a:xfrm>
            <a:off x="4343400" y="1042988"/>
            <a:ext cx="457200" cy="441325"/>
          </a:xfrm>
        </p:spPr>
        <p:txBody>
          <a:bodyPr/>
          <a:lstStyle>
            <a:lvl1pPr algn="ctr">
              <a:defRPr smtClean="0"/>
            </a:lvl1pPr>
          </a:lstStyle>
          <a:p>
            <a:fld id="{E8D2FA36-9E86-42AC-B163-6DBD2F927AE9}"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a:xfrm>
            <a:off x="4343400" y="1036638"/>
            <a:ext cx="457200" cy="441325"/>
          </a:xfrm>
        </p:spPr>
        <p:txBody>
          <a:bodyPr/>
          <a:lstStyle>
            <a:lvl1pPr>
              <a:defRPr/>
            </a:lvl1pPr>
          </a:lstStyle>
          <a:p>
            <a:fld id="{48AEE712-1D54-4575-9309-1A66677B93C0}" type="slidenum">
              <a:rPr lang="en-US" altLang="zh-CN" smtClean="0"/>
              <a:pPr/>
              <a:t>‹#›</a:t>
            </a:fld>
            <a:endParaRPr lang="en-US" altLang="zh-CN"/>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矩形 1"/>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3" name="矩形 2"/>
          <p:cNvSpPr>
            <a:spLocks noChangeArrowheads="1"/>
          </p:cNvSpPr>
          <p:nvPr/>
        </p:nvSpPr>
        <p:spPr bwMode="white">
          <a:xfrm>
            <a:off x="0" y="0"/>
            <a:ext cx="9144000" cy="15557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4" name="矩形 3"/>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5" name="矩形 4"/>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auto">
          <a:xfrm>
            <a:off x="152400" y="15875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8" name="日期占位符 1"/>
          <p:cNvSpPr>
            <a:spLocks noGrp="1"/>
          </p:cNvSpPr>
          <p:nvPr>
            <p:ph type="dt" sz="half" idx="10"/>
          </p:nvPr>
        </p:nvSpPr>
        <p:spPr/>
        <p:txBody>
          <a:bodyPr/>
          <a:lstStyle>
            <a:lvl1pPr>
              <a:defRPr/>
            </a:lvl1pPr>
          </a:lstStyle>
          <a:p>
            <a:endParaRPr lang="en-US" altLang="zh-CN"/>
          </a:p>
        </p:txBody>
      </p:sp>
      <p:sp>
        <p:nvSpPr>
          <p:cNvPr id="9" name="页脚占位符 2"/>
          <p:cNvSpPr>
            <a:spLocks noGrp="1"/>
          </p:cNvSpPr>
          <p:nvPr>
            <p:ph type="ftr" sz="quarter" idx="11"/>
          </p:nvPr>
        </p:nvSpPr>
        <p:spPr/>
        <p:txBody>
          <a:bodyPr/>
          <a:lstStyle>
            <a:lvl1pPr>
              <a:defRPr/>
            </a:lvl1pPr>
          </a:lstStyle>
          <a:p>
            <a:endParaRPr lang="en-US" altLang="zh-CN"/>
          </a:p>
        </p:txBody>
      </p:sp>
      <p:sp>
        <p:nvSpPr>
          <p:cNvPr id="10" name="灯片编号占位符 3"/>
          <p:cNvSpPr>
            <a:spLocks noGrp="1"/>
          </p:cNvSpPr>
          <p:nvPr>
            <p:ph type="sldNum" sz="quarter" idx="12"/>
          </p:nvPr>
        </p:nvSpPr>
        <p:spPr>
          <a:xfrm>
            <a:off x="4267200" y="6324600"/>
            <a:ext cx="609600" cy="441325"/>
          </a:xfrm>
        </p:spPr>
        <p:txBody>
          <a:bodyPr/>
          <a:lstStyle>
            <a:lvl1pPr>
              <a:defRPr smtClean="0">
                <a:solidFill>
                  <a:srgbClr val="FFFFFF"/>
                </a:solidFill>
              </a:defRPr>
            </a:lvl1pPr>
          </a:lstStyle>
          <a:p>
            <a:fld id="{98036C7C-6677-47AF-A5F1-CE4E89A7E48A}" type="slidenum">
              <a:rPr lang="en-US" altLang="zh-CN" smtClean="0"/>
              <a:pPr/>
              <a:t>‹#›</a:t>
            </a:fld>
            <a:endParaRPr lang="en-US" altLang="zh-CN"/>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5" name="矩形 4"/>
          <p:cNvSpPr>
            <a:spLocks noChangeArrowheads="1"/>
          </p:cNvSpPr>
          <p:nvPr/>
        </p:nvSpPr>
        <p:spPr bwMode="auto">
          <a:xfrm>
            <a:off x="152400" y="152400"/>
            <a:ext cx="8832850" cy="30480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white">
          <a:xfrm>
            <a:off x="0" y="0"/>
            <a:ext cx="9144000" cy="119063"/>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0" name="矩形 9"/>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1" name="矩形 10"/>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2" name="直接连接符 11"/>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3" name="椭圆 12"/>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椭圆 13"/>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5" name="矩形 14"/>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2" name="标题 1"/>
          <p:cNvSpPr>
            <a:spLocks noGrp="1"/>
          </p:cNvSpPr>
          <p:nvPr>
            <p:ph type="title"/>
          </p:nvPr>
        </p:nvSpPr>
        <p:spPr>
          <a:xfrm>
            <a:off x="381000" y="914400"/>
            <a:ext cx="2362200" cy="990600"/>
          </a:xfrm>
        </p:spPr>
        <p:txBody>
          <a:bodyPr>
            <a:noAutofit/>
          </a:bodyPr>
          <a:lstStyle>
            <a:lvl1pPr algn="l">
              <a:buNone/>
              <a:defRPr sz="2200" b="1">
                <a:solidFill>
                  <a:srgbClr val="FFFFFF"/>
                </a:solidFill>
              </a:defRPr>
            </a:lvl1pPr>
          </a:lstStyle>
          <a:p>
            <a:r>
              <a:rPr lang="zh-CN" altLang="en-US" smtClean="0"/>
              <a:t>单击此处编辑母版标题样式</a:t>
            </a:r>
            <a:endParaRPr lang="en-US"/>
          </a:p>
        </p:txBody>
      </p:sp>
      <p:sp>
        <p:nvSpPr>
          <p:cNvPr id="3" name="文本占位符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a:r>
              <a:rPr lang="zh-CN" altLang="en-US" smtClean="0"/>
              <a:t>单击此处编辑母版文本样式</a:t>
            </a:r>
          </a:p>
        </p:txBody>
      </p:sp>
      <p:sp>
        <p:nvSpPr>
          <p:cNvPr id="20" name="内容占位符 19"/>
          <p:cNvSpPr>
            <a:spLocks noGrp="1"/>
          </p:cNvSpPr>
          <p:nvPr>
            <p:ph sz="quarter" idx="1"/>
          </p:nvPr>
        </p:nvSpPr>
        <p:spPr>
          <a:xfrm>
            <a:off x="3124200" y="685800"/>
            <a:ext cx="5638800" cy="5410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6" name="灯片编号占位符 6"/>
          <p:cNvSpPr>
            <a:spLocks noGrp="1"/>
          </p:cNvSpPr>
          <p:nvPr>
            <p:ph type="sldNum" sz="quarter" idx="10"/>
          </p:nvPr>
        </p:nvSpPr>
        <p:spPr>
          <a:xfrm>
            <a:off x="1371600" y="312738"/>
            <a:ext cx="457200" cy="441325"/>
          </a:xfrm>
        </p:spPr>
        <p:txBody>
          <a:bodyPr/>
          <a:lstStyle>
            <a:lvl1pPr>
              <a:defRPr smtClean="0">
                <a:solidFill>
                  <a:schemeClr val="accent3">
                    <a:shade val="75000"/>
                  </a:schemeClr>
                </a:solidFill>
              </a:defRPr>
            </a:lvl1pPr>
          </a:lstStyle>
          <a:p>
            <a:fld id="{FB14F05F-7DE1-4869-A366-76A44240A72F}" type="slidenum">
              <a:rPr lang="en-US" altLang="zh-CN" smtClean="0"/>
              <a:pPr/>
              <a:t>‹#›</a:t>
            </a:fld>
            <a:endParaRPr lang="en-US" altLang="zh-CN"/>
          </a:p>
        </p:txBody>
      </p:sp>
      <p:sp>
        <p:nvSpPr>
          <p:cNvPr id="17" name="日期占位符 4"/>
          <p:cNvSpPr>
            <a:spLocks noGrp="1"/>
          </p:cNvSpPr>
          <p:nvPr>
            <p:ph type="dt" sz="half" idx="11"/>
          </p:nvPr>
        </p:nvSpPr>
        <p:spPr/>
        <p:txBody>
          <a:bodyPr/>
          <a:lstStyle>
            <a:lvl1pPr>
              <a:defRPr/>
            </a:lvl1pPr>
          </a:lstStyle>
          <a:p>
            <a:endParaRPr lang="en-US" altLang="zh-CN"/>
          </a:p>
        </p:txBody>
      </p:sp>
      <p:sp>
        <p:nvSpPr>
          <p:cNvPr id="18" name="页脚占位符 5"/>
          <p:cNvSpPr>
            <a:spLocks noGrp="1"/>
          </p:cNvSpPr>
          <p:nvPr>
            <p:ph type="ftr" sz="quarter" idx="12"/>
          </p:nvPr>
        </p:nvSpPr>
        <p:spPr>
          <a:xfrm>
            <a:off x="301625" y="6410325"/>
            <a:ext cx="3382963" cy="366713"/>
          </a:xfrm>
        </p:spPr>
        <p:txBody>
          <a:bodyPr/>
          <a:lstStyle>
            <a:lvl1pPr>
              <a:defRPr/>
            </a:lvl1pPr>
          </a:lstStyle>
          <a:p>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直接连接符 4"/>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10" name="矩形 9"/>
          <p:cNvSpPr>
            <a:spLocks noChangeArrowheads="1"/>
          </p:cNvSpPr>
          <p:nvPr/>
        </p:nvSpPr>
        <p:spPr bwMode="auto">
          <a:xfrm>
            <a:off x="152400" y="152400"/>
            <a:ext cx="8832850" cy="301625"/>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矩形 10"/>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2" name="矩形 11"/>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3" name="椭圆 12"/>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椭圆 13"/>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5" name="矩形 14"/>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2" name="标题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lang="zh-CN" altLang="en-US" smtClean="0"/>
              <a:t>单击此处编辑母版标题样式</a:t>
            </a:r>
            <a:endParaRPr lang="en-US"/>
          </a:p>
        </p:txBody>
      </p:sp>
      <p:sp>
        <p:nvSpPr>
          <p:cNvPr id="3" name="图片占位符 2"/>
          <p:cNvSpPr>
            <a:spLocks noGrp="1"/>
          </p:cNvSpPr>
          <p:nvPr>
            <p:ph type="pic" idx="1"/>
          </p:nvPr>
        </p:nvSpPr>
        <p:spPr>
          <a:xfrm>
            <a:off x="3000375" y="609600"/>
            <a:ext cx="5867400" cy="4267200"/>
          </a:xfrm>
        </p:spPr>
        <p:txBody>
          <a:bodyPr>
            <a:normAutofit/>
          </a:bodyPr>
          <a:lstStyle>
            <a:lvl1pPr marL="0" indent="0">
              <a:buNone/>
              <a:defRPr sz="3200"/>
            </a:lvl1pPr>
          </a:lstStyle>
          <a:p>
            <a:pPr lvl="0"/>
            <a:r>
              <a:rPr lang="zh-CN" altLang="en-US" noProof="0" smtClean="0"/>
              <a:t>单击图标添加图片</a:t>
            </a:r>
            <a:endParaRPr lang="en-US" noProof="0" dirty="0"/>
          </a:p>
        </p:txBody>
      </p:sp>
      <p:sp>
        <p:nvSpPr>
          <p:cNvPr id="4" name="文本占位符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a:r>
              <a:rPr lang="zh-CN" altLang="en-US" smtClean="0"/>
              <a:t>单击此处编辑母版文本样式</a:t>
            </a:r>
          </a:p>
        </p:txBody>
      </p:sp>
      <p:sp>
        <p:nvSpPr>
          <p:cNvPr id="16" name="灯片编号占位符 6"/>
          <p:cNvSpPr>
            <a:spLocks noGrp="1"/>
          </p:cNvSpPr>
          <p:nvPr>
            <p:ph type="sldNum" sz="quarter" idx="10"/>
          </p:nvPr>
        </p:nvSpPr>
        <p:spPr>
          <a:xfrm>
            <a:off x="1371600" y="312738"/>
            <a:ext cx="457200" cy="441325"/>
          </a:xfrm>
        </p:spPr>
        <p:txBody>
          <a:bodyPr/>
          <a:lstStyle>
            <a:lvl1pPr>
              <a:defRPr/>
            </a:lvl1pPr>
          </a:lstStyle>
          <a:p>
            <a:fld id="{733E6C03-0CDA-4A4D-A76F-45952653FF87}" type="slidenum">
              <a:rPr lang="en-US" altLang="zh-CN" smtClean="0"/>
              <a:pPr/>
              <a:t>‹#›</a:t>
            </a:fld>
            <a:endParaRPr lang="en-US" altLang="zh-CN"/>
          </a:p>
        </p:txBody>
      </p:sp>
      <p:sp>
        <p:nvSpPr>
          <p:cNvPr id="17" name="日期占位符 4"/>
          <p:cNvSpPr>
            <a:spLocks noGrp="1"/>
          </p:cNvSpPr>
          <p:nvPr>
            <p:ph type="dt" sz="half" idx="11"/>
          </p:nvPr>
        </p:nvSpPr>
        <p:spPr>
          <a:xfrm>
            <a:off x="5788025" y="6405563"/>
            <a:ext cx="3044825" cy="365125"/>
          </a:xfrm>
        </p:spPr>
        <p:txBody>
          <a:bodyPr/>
          <a:lstStyle>
            <a:lvl1pPr>
              <a:defRPr/>
            </a:lvl1pPr>
          </a:lstStyle>
          <a:p>
            <a:endParaRPr lang="en-US" altLang="zh-CN"/>
          </a:p>
        </p:txBody>
      </p:sp>
      <p:sp>
        <p:nvSpPr>
          <p:cNvPr id="18" name="页脚占位符 5"/>
          <p:cNvSpPr>
            <a:spLocks noGrp="1"/>
          </p:cNvSpPr>
          <p:nvPr>
            <p:ph type="ftr" sz="quarter" idx="12"/>
          </p:nvPr>
        </p:nvSpPr>
        <p:spPr>
          <a:xfrm>
            <a:off x="301625" y="6410325"/>
            <a:ext cx="3584575" cy="366713"/>
          </a:xfrm>
        </p:spPr>
        <p:txBody>
          <a:bodyPr/>
          <a:lstStyle>
            <a:lvl1pPr>
              <a:defRPr/>
            </a:lvl1pPr>
          </a:lstStyle>
          <a:p>
            <a:endParaRPr lang="en-US" altLang="zh-CN"/>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矩形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6" name="矩形 15"/>
          <p:cNvSpPr>
            <a:spLocks noChangeArrowheads="1"/>
          </p:cNvSpPr>
          <p:nvPr/>
        </p:nvSpPr>
        <p:spPr bwMode="white">
          <a:xfrm>
            <a:off x="0" y="0"/>
            <a:ext cx="9144000" cy="139382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8" name="矩形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9" name="矩形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4" name="日期占位符 13"/>
          <p:cNvSpPr>
            <a:spLocks noGrp="1"/>
          </p:cNvSpPr>
          <p:nvPr>
            <p:ph type="dt" sz="half" idx="2"/>
          </p:nvPr>
        </p:nvSpPr>
        <p:spPr>
          <a:xfrm>
            <a:off x="5791200" y="6405563"/>
            <a:ext cx="3044825" cy="365125"/>
          </a:xfrm>
          <a:prstGeom prst="rect">
            <a:avLst/>
          </a:prstGeom>
        </p:spPr>
        <p:txBody>
          <a:bodyPr vert="horz"/>
          <a:lstStyle>
            <a:lvl1pPr algn="r" eaLnBrk="1" latinLnBrk="0" hangingPunct="1">
              <a:defRPr kumimoji="0" sz="1400">
                <a:solidFill>
                  <a:srgbClr val="FFFFFF"/>
                </a:solidFill>
              </a:defRPr>
            </a:lvl1pPr>
          </a:lstStyle>
          <a:p>
            <a:endParaRPr lang="en-US" altLang="zh-CN"/>
          </a:p>
        </p:txBody>
      </p:sp>
      <p:sp>
        <p:nvSpPr>
          <p:cNvPr id="3" name="页脚占位符 2"/>
          <p:cNvSpPr>
            <a:spLocks noGrp="1"/>
          </p:cNvSpPr>
          <p:nvPr>
            <p:ph type="ftr" sz="quarter" idx="3"/>
          </p:nvPr>
        </p:nvSpPr>
        <p:spPr>
          <a:xfrm>
            <a:off x="304800" y="6410325"/>
            <a:ext cx="3581400" cy="366713"/>
          </a:xfrm>
          <a:prstGeom prst="rect">
            <a:avLst/>
          </a:prstGeom>
        </p:spPr>
        <p:txBody>
          <a:bodyPr vert="horz"/>
          <a:lstStyle>
            <a:lvl1pPr algn="l" eaLnBrk="1" latinLnBrk="0" hangingPunct="1">
              <a:defRPr kumimoji="0" sz="1200">
                <a:solidFill>
                  <a:srgbClr val="FFFFFF"/>
                </a:solidFill>
              </a:defRPr>
            </a:lvl1pPr>
          </a:lstStyle>
          <a:p>
            <a:endParaRPr lang="en-US" altLang="zh-CN"/>
          </a:p>
        </p:txBody>
      </p:sp>
      <p:sp>
        <p:nvSpPr>
          <p:cNvPr id="8" name="矩形 7"/>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0" name="直接连接符 9"/>
          <p:cNvSpPr>
            <a:spLocks noChangeShapeType="1"/>
          </p:cNvSpPr>
          <p:nvPr/>
        </p:nvSpPr>
        <p:spPr bwMode="auto">
          <a:xfrm>
            <a:off x="152400" y="1276350"/>
            <a:ext cx="8832850"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2" name="椭圆 11"/>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5" name="椭圆 14"/>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3" name="灯片编号占位符 22"/>
          <p:cNvSpPr>
            <a:spLocks noGrp="1"/>
          </p:cNvSpPr>
          <p:nvPr>
            <p:ph type="sldNum" sz="quarter" idx="4"/>
          </p:nvPr>
        </p:nvSpPr>
        <p:spPr>
          <a:xfrm>
            <a:off x="4343400" y="1039813"/>
            <a:ext cx="457200" cy="441325"/>
          </a:xfrm>
          <a:prstGeom prst="rect">
            <a:avLst/>
          </a:prstGeom>
        </p:spPr>
        <p:txBody>
          <a:bodyPr vert="horz" lIns="45720" rIns="45720" anchor="ctr">
            <a:normAutofit/>
          </a:bodyPr>
          <a:lstStyle>
            <a:lvl1pPr algn="ctr" eaLnBrk="1" latinLnBrk="0" hangingPunct="1">
              <a:defRPr kumimoji="0" sz="1600" smtClean="0">
                <a:solidFill>
                  <a:schemeClr val="accent3">
                    <a:shade val="75000"/>
                  </a:schemeClr>
                </a:solidFill>
              </a:defRPr>
            </a:lvl1pPr>
          </a:lstStyle>
          <a:p>
            <a:fld id="{CED241B4-3A0D-46BF-8C36-92A5BAFDFDAC}" type="slidenum">
              <a:rPr lang="en-US" altLang="zh-CN" smtClean="0"/>
              <a:pPr/>
              <a:t>‹#›</a:t>
            </a:fld>
            <a:endParaRPr lang="en-US" altLang="zh-CN"/>
          </a:p>
        </p:txBody>
      </p:sp>
      <p:sp>
        <p:nvSpPr>
          <p:cNvPr id="2062" name="标题占位符 21"/>
          <p:cNvSpPr>
            <a:spLocks noGrp="1"/>
          </p:cNvSpPr>
          <p:nvPr>
            <p:ph type="title"/>
          </p:nvPr>
        </p:nvSpPr>
        <p:spPr bwMode="auto">
          <a:xfrm>
            <a:off x="301625" y="2286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endParaRPr lang="en-US" smtClean="0"/>
          </a:p>
        </p:txBody>
      </p:sp>
      <p:sp>
        <p:nvSpPr>
          <p:cNvPr id="2063" name="文本占位符 12"/>
          <p:cNvSpPr>
            <a:spLocks noGrp="1"/>
          </p:cNvSpPr>
          <p:nvPr>
            <p:ph type="body" idx="1"/>
          </p:nvPr>
        </p:nvSpPr>
        <p:spPr bwMode="auto">
          <a:xfrm>
            <a:off x="301625" y="1524000"/>
            <a:ext cx="8534400" cy="45989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Lst>
  <p:transition>
    <p:fade thruBlk="1"/>
  </p:transition>
  <p:timing>
    <p:tnLst>
      <p:par>
        <p:cTn id="1" dur="indefinite" restart="never" nodeType="tmRoot"/>
      </p:par>
    </p:tnLst>
  </p:timing>
  <p:txStyles>
    <p:titleStyle>
      <a:lvl1pPr algn="ctr" rtl="0" eaLnBrk="1" fontAlgn="base" hangingPunct="1">
        <a:spcBef>
          <a:spcPct val="0"/>
        </a:spcBef>
        <a:spcAft>
          <a:spcPct val="0"/>
        </a:spcAft>
        <a:defRPr sz="3300" kern="1200">
          <a:solidFill>
            <a:srgbClr val="7B9899"/>
          </a:solidFill>
          <a:latin typeface="+mj-lt"/>
          <a:ea typeface="+mj-ea"/>
          <a:cs typeface="方正舒体"/>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p:titleStyle>
    <p:bodyStyle>
      <a:lvl1pPr marL="273050" indent="-273050" algn="l" rtl="0" eaLnBrk="1" fontAlgn="base" hangingPunct="1">
        <a:spcBef>
          <a:spcPct val="20000"/>
        </a:spcBef>
        <a:spcAft>
          <a:spcPct val="0"/>
        </a:spcAft>
        <a:buClr>
          <a:schemeClr val="accent1"/>
        </a:buClr>
        <a:buSzPct val="85000"/>
        <a:buFont typeface="Wingdings 2" pitchFamily="18" charset="2"/>
        <a:buChar char=""/>
        <a:defRPr sz="2700" kern="1200">
          <a:solidFill>
            <a:schemeClr val="tx1"/>
          </a:solidFill>
          <a:latin typeface="+mn-lt"/>
          <a:ea typeface="+mn-ea"/>
          <a:cs typeface="方正舒体"/>
        </a:defRPr>
      </a:lvl1pPr>
      <a:lvl2pPr marL="547688" indent="-273050" algn="l" rtl="0" eaLnBrk="1" fontAlgn="base" hangingPunct="1">
        <a:spcBef>
          <a:spcPct val="20000"/>
        </a:spcBef>
        <a:spcAft>
          <a:spcPct val="0"/>
        </a:spcAft>
        <a:buClr>
          <a:schemeClr val="accent2"/>
        </a:buClr>
        <a:buSzPct val="70000"/>
        <a:buFont typeface="Wingdings" pitchFamily="2" charset="2"/>
        <a:buChar char=""/>
        <a:defRPr sz="2200" kern="1200">
          <a:solidFill>
            <a:schemeClr val="tx2"/>
          </a:solidFill>
          <a:latin typeface="+mn-lt"/>
          <a:ea typeface="+mn-ea"/>
          <a:cs typeface="方正舒体"/>
        </a:defRPr>
      </a:lvl2pPr>
      <a:lvl3pPr marL="822325" indent="-228600" algn="l" rtl="0" eaLnBrk="1" fontAlgn="base" hangingPunct="1">
        <a:spcBef>
          <a:spcPct val="20000"/>
        </a:spcBef>
        <a:spcAft>
          <a:spcPct val="0"/>
        </a:spcAft>
        <a:buClr>
          <a:srgbClr val="8CADAE"/>
        </a:buClr>
        <a:buSzPct val="75000"/>
        <a:buFont typeface="Wingdings 2" pitchFamily="18" charset="2"/>
        <a:buChar char=""/>
        <a:defRPr sz="2000" kern="1200">
          <a:solidFill>
            <a:schemeClr val="tx1"/>
          </a:solidFill>
          <a:latin typeface="+mn-lt"/>
          <a:ea typeface="+mn-ea"/>
          <a:cs typeface="方正舒体"/>
        </a:defRPr>
      </a:lvl3pPr>
      <a:lvl4pPr marL="1096963" indent="-228600" algn="l" rtl="0" eaLnBrk="1" fontAlgn="base" hangingPunct="1">
        <a:spcBef>
          <a:spcPct val="20000"/>
        </a:spcBef>
        <a:spcAft>
          <a:spcPct val="0"/>
        </a:spcAft>
        <a:buClr>
          <a:srgbClr val="8C7B70"/>
        </a:buClr>
        <a:buSzPct val="70000"/>
        <a:buFont typeface="Wingdings" pitchFamily="2" charset="2"/>
        <a:buChar char=""/>
        <a:defRPr sz="2000" kern="1200">
          <a:solidFill>
            <a:schemeClr val="tx2"/>
          </a:solidFill>
          <a:latin typeface="+mn-lt"/>
          <a:ea typeface="+mn-ea"/>
          <a:cs typeface="方正舒体"/>
        </a:defRPr>
      </a:lvl4pPr>
      <a:lvl5pPr marL="1371600" indent="-228600" algn="l" rtl="0" eaLnBrk="1" fontAlgn="base" hangingPunct="1">
        <a:spcBef>
          <a:spcPct val="20000"/>
        </a:spcBef>
        <a:spcAft>
          <a:spcPct val="0"/>
        </a:spcAft>
        <a:buClr>
          <a:srgbClr val="8FB08C"/>
        </a:buClr>
        <a:buChar char="•"/>
        <a:defRPr kern="1200">
          <a:solidFill>
            <a:schemeClr val="tx1"/>
          </a:solidFill>
          <a:latin typeface="+mn-lt"/>
          <a:ea typeface="+mn-ea"/>
          <a:cs typeface="方正舒体"/>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pPr algn="ctr"/>
            <a:r>
              <a:rPr lang="zh-CN" altLang="en-US" sz="4000" dirty="0"/>
              <a:t>第</a:t>
            </a:r>
            <a:r>
              <a:rPr lang="en-US" altLang="zh-CN" sz="4000" dirty="0"/>
              <a:t>10</a:t>
            </a:r>
            <a:r>
              <a:rPr lang="zh-CN" altLang="en-US" sz="4000" dirty="0"/>
              <a:t>章  位运算</a:t>
            </a:r>
          </a:p>
        </p:txBody>
      </p:sp>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altLang="zh-CN"/>
              <a:t>10.2  </a:t>
            </a:r>
            <a:r>
              <a:rPr lang="zh-CN" altLang="en-US"/>
              <a:t>位运算符和位运算 </a:t>
            </a:r>
          </a:p>
        </p:txBody>
      </p:sp>
      <p:sp>
        <p:nvSpPr>
          <p:cNvPr id="14349" name="Rectangle 13"/>
          <p:cNvSpPr>
            <a:spLocks noGrp="1" noChangeArrowheads="1"/>
          </p:cNvSpPr>
          <p:nvPr>
            <p:ph sz="quarter" idx="1"/>
          </p:nvPr>
        </p:nvSpPr>
        <p:spPr>
          <a:xfrm>
            <a:off x="381000" y="1600200"/>
            <a:ext cx="8534400" cy="857250"/>
          </a:xfrm>
        </p:spPr>
        <p:txBody>
          <a:bodyPr/>
          <a:lstStyle/>
          <a:p>
            <a:r>
              <a:rPr lang="zh-CN" altLang="en-US">
                <a:ea typeface="宋体" pitchFamily="2" charset="-122"/>
              </a:rPr>
              <a:t>位运算表</a:t>
            </a:r>
          </a:p>
        </p:txBody>
      </p:sp>
      <p:pic>
        <p:nvPicPr>
          <p:cNvPr id="14350" name="Picture 14"/>
          <p:cNvPicPr>
            <a:picLocks noChangeAspect="1" noChangeArrowheads="1"/>
          </p:cNvPicPr>
          <p:nvPr/>
        </p:nvPicPr>
        <p:blipFill>
          <a:blip r:embed="rId2" cstate="print"/>
          <a:srcRect/>
          <a:stretch>
            <a:fillRect/>
          </a:stretch>
        </p:blipFill>
        <p:spPr bwMode="auto">
          <a:xfrm>
            <a:off x="1371600" y="2743200"/>
            <a:ext cx="5715000" cy="2860675"/>
          </a:xfrm>
          <a:prstGeom prst="rect">
            <a:avLst/>
          </a:prstGeom>
          <a:noFill/>
          <a:ln w="9525">
            <a:solidFill>
              <a:schemeClr val="bg2"/>
            </a:solidFill>
            <a:miter lim="800000"/>
            <a:headEnd/>
            <a:tailEnd/>
          </a:ln>
          <a:effectLst>
            <a:outerShdw dist="107763" dir="2700000" algn="ctr" rotWithShape="0">
              <a:schemeClr val="bg2">
                <a:alpha val="50000"/>
              </a:schemeClr>
            </a:outerShdw>
          </a:effectLst>
        </p:spPr>
      </p:pic>
    </p:spTree>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ltLang="zh-CN"/>
              <a:t>10.2.1  </a:t>
            </a:r>
            <a:r>
              <a:rPr lang="zh-CN" altLang="en-US"/>
              <a:t>按位取反 </a:t>
            </a:r>
          </a:p>
        </p:txBody>
      </p:sp>
      <p:sp>
        <p:nvSpPr>
          <p:cNvPr id="15374" name="Rectangle 14"/>
          <p:cNvSpPr>
            <a:spLocks noGrp="1" noChangeArrowheads="1"/>
          </p:cNvSpPr>
          <p:nvPr>
            <p:ph sz="quarter" idx="1"/>
          </p:nvPr>
        </p:nvSpPr>
        <p:spPr>
          <a:xfrm>
            <a:off x="381000" y="1600200"/>
            <a:ext cx="8534400" cy="3408363"/>
          </a:xfrm>
        </p:spPr>
        <p:txBody>
          <a:bodyPr/>
          <a:lstStyle/>
          <a:p>
            <a:r>
              <a:rPr kumimoji="1" lang="en-US" altLang="zh-CN">
                <a:solidFill>
                  <a:srgbClr val="000000"/>
                </a:solidFill>
                <a:ea typeface="宋体" pitchFamily="2" charset="-122"/>
              </a:rPr>
              <a:t>【</a:t>
            </a:r>
            <a:r>
              <a:rPr kumimoji="1" lang="zh-CN" altLang="en-US">
                <a:solidFill>
                  <a:srgbClr val="000000"/>
                </a:solidFill>
                <a:ea typeface="宋体" pitchFamily="2" charset="-122"/>
              </a:rPr>
              <a:t>运算符</a:t>
            </a:r>
            <a:r>
              <a:rPr kumimoji="1" lang="en-US" altLang="zh-CN">
                <a:solidFill>
                  <a:srgbClr val="000000"/>
                </a:solidFill>
                <a:ea typeface="宋体" pitchFamily="2" charset="-122"/>
              </a:rPr>
              <a:t>】~</a:t>
            </a:r>
            <a:br>
              <a:rPr kumimoji="1" lang="en-US" altLang="zh-CN">
                <a:solidFill>
                  <a:srgbClr val="000000"/>
                </a:solidFill>
                <a:ea typeface="宋体" pitchFamily="2" charset="-122"/>
              </a:rPr>
            </a:br>
            <a:r>
              <a:rPr kumimoji="1" lang="en-US" altLang="zh-CN">
                <a:solidFill>
                  <a:srgbClr val="000000"/>
                </a:solidFill>
                <a:ea typeface="宋体" pitchFamily="2" charset="-122"/>
              </a:rPr>
              <a:t>【</a:t>
            </a:r>
            <a:r>
              <a:rPr kumimoji="1" lang="zh-CN" altLang="en-US">
                <a:solidFill>
                  <a:srgbClr val="000000"/>
                </a:solidFill>
                <a:ea typeface="宋体" pitchFamily="2" charset="-122"/>
              </a:rPr>
              <a:t>格式</a:t>
            </a:r>
            <a:r>
              <a:rPr kumimoji="1" lang="en-US" altLang="zh-CN">
                <a:solidFill>
                  <a:srgbClr val="000000"/>
                </a:solidFill>
                <a:ea typeface="宋体" pitchFamily="2" charset="-122"/>
              </a:rPr>
              <a:t>】~x</a:t>
            </a:r>
            <a:br>
              <a:rPr kumimoji="1" lang="en-US" altLang="zh-CN">
                <a:solidFill>
                  <a:srgbClr val="000000"/>
                </a:solidFill>
                <a:ea typeface="宋体" pitchFamily="2" charset="-122"/>
              </a:rPr>
            </a:br>
            <a:r>
              <a:rPr kumimoji="1" lang="en-US" altLang="zh-CN">
                <a:solidFill>
                  <a:srgbClr val="000000"/>
                </a:solidFill>
                <a:ea typeface="宋体" pitchFamily="2" charset="-122"/>
              </a:rPr>
              <a:t>【</a:t>
            </a:r>
            <a:r>
              <a:rPr kumimoji="1" lang="zh-CN" altLang="en-US">
                <a:solidFill>
                  <a:srgbClr val="000000"/>
                </a:solidFill>
                <a:ea typeface="宋体" pitchFamily="2" charset="-122"/>
              </a:rPr>
              <a:t>功能</a:t>
            </a:r>
            <a:r>
              <a:rPr kumimoji="1" lang="en-US" altLang="zh-CN">
                <a:solidFill>
                  <a:srgbClr val="000000"/>
                </a:solidFill>
                <a:ea typeface="宋体" pitchFamily="2" charset="-122"/>
              </a:rPr>
              <a:t>】</a:t>
            </a:r>
            <a:r>
              <a:rPr kumimoji="1" lang="zh-CN" altLang="en-US">
                <a:solidFill>
                  <a:srgbClr val="000000"/>
                </a:solidFill>
                <a:ea typeface="宋体" pitchFamily="2" charset="-122"/>
              </a:rPr>
              <a:t>各位翻转，即原来为</a:t>
            </a:r>
            <a:r>
              <a:rPr kumimoji="1" lang="en-US" altLang="zh-CN">
                <a:solidFill>
                  <a:srgbClr val="000000"/>
                </a:solidFill>
                <a:ea typeface="宋体" pitchFamily="2" charset="-122"/>
              </a:rPr>
              <a:t>1</a:t>
            </a:r>
            <a:r>
              <a:rPr kumimoji="1" lang="zh-CN" altLang="en-US">
                <a:solidFill>
                  <a:srgbClr val="000000"/>
                </a:solidFill>
                <a:ea typeface="宋体" pitchFamily="2" charset="-122"/>
              </a:rPr>
              <a:t>的位变成</a:t>
            </a:r>
            <a:r>
              <a:rPr kumimoji="1" lang="en-US" altLang="zh-CN">
                <a:solidFill>
                  <a:srgbClr val="000000"/>
                </a:solidFill>
                <a:ea typeface="宋体" pitchFamily="2" charset="-122"/>
              </a:rPr>
              <a:t>0</a:t>
            </a:r>
            <a:r>
              <a:rPr kumimoji="1" lang="zh-CN" altLang="en-US">
                <a:solidFill>
                  <a:srgbClr val="000000"/>
                </a:solidFill>
                <a:ea typeface="宋体" pitchFamily="2" charset="-122"/>
              </a:rPr>
              <a:t>，原来为</a:t>
            </a:r>
            <a:r>
              <a:rPr kumimoji="1" lang="en-US" altLang="zh-CN">
                <a:solidFill>
                  <a:srgbClr val="000000"/>
                </a:solidFill>
                <a:ea typeface="宋体" pitchFamily="2" charset="-122"/>
              </a:rPr>
              <a:t>0</a:t>
            </a:r>
            <a:r>
              <a:rPr kumimoji="1" lang="zh-CN" altLang="en-US">
                <a:solidFill>
                  <a:srgbClr val="000000"/>
                </a:solidFill>
                <a:ea typeface="宋体" pitchFamily="2" charset="-122"/>
              </a:rPr>
              <a:t>的位变成</a:t>
            </a:r>
            <a:r>
              <a:rPr kumimoji="1" lang="en-US" altLang="zh-CN">
                <a:solidFill>
                  <a:srgbClr val="000000"/>
                </a:solidFill>
                <a:ea typeface="宋体" pitchFamily="2" charset="-122"/>
              </a:rPr>
              <a:t>1</a:t>
            </a:r>
            <a:r>
              <a:rPr kumimoji="1" lang="zh-CN" altLang="en-US">
                <a:solidFill>
                  <a:srgbClr val="000000"/>
                </a:solidFill>
                <a:ea typeface="宋体" pitchFamily="2" charset="-122"/>
              </a:rPr>
              <a:t>。</a:t>
            </a:r>
            <a:br>
              <a:rPr kumimoji="1" lang="zh-CN" altLang="en-US">
                <a:solidFill>
                  <a:srgbClr val="000000"/>
                </a:solidFill>
                <a:ea typeface="宋体" pitchFamily="2" charset="-122"/>
              </a:rPr>
            </a:br>
            <a:r>
              <a:rPr kumimoji="1" lang="en-US" altLang="zh-CN">
                <a:solidFill>
                  <a:srgbClr val="000000"/>
                </a:solidFill>
                <a:ea typeface="宋体" pitchFamily="2" charset="-122"/>
              </a:rPr>
              <a:t>【</a:t>
            </a:r>
            <a:r>
              <a:rPr kumimoji="1" lang="zh-CN" altLang="en-US">
                <a:solidFill>
                  <a:srgbClr val="000000"/>
                </a:solidFill>
                <a:ea typeface="宋体" pitchFamily="2" charset="-122"/>
              </a:rPr>
              <a:t>主要用途</a:t>
            </a:r>
            <a:r>
              <a:rPr kumimoji="1" lang="en-US" altLang="zh-CN">
                <a:solidFill>
                  <a:srgbClr val="000000"/>
                </a:solidFill>
                <a:ea typeface="宋体" pitchFamily="2" charset="-122"/>
              </a:rPr>
              <a:t>】</a:t>
            </a:r>
            <a:r>
              <a:rPr kumimoji="1" lang="zh-CN" altLang="en-US">
                <a:solidFill>
                  <a:srgbClr val="000000"/>
                </a:solidFill>
                <a:ea typeface="宋体" pitchFamily="2" charset="-122"/>
              </a:rPr>
              <a:t>间接地构造一个数，以增强程序的可移植性。</a:t>
            </a:r>
            <a:br>
              <a:rPr kumimoji="1" lang="zh-CN" altLang="en-US">
                <a:solidFill>
                  <a:srgbClr val="000000"/>
                </a:solidFill>
                <a:ea typeface="宋体" pitchFamily="2" charset="-122"/>
              </a:rPr>
            </a:br>
            <a:r>
              <a:rPr kumimoji="1" lang="en-US" altLang="zh-CN">
                <a:solidFill>
                  <a:srgbClr val="000000"/>
                </a:solidFill>
                <a:ea typeface="宋体" pitchFamily="2" charset="-122"/>
              </a:rPr>
              <a:t>【</a:t>
            </a:r>
            <a:r>
              <a:rPr kumimoji="1" lang="zh-CN" altLang="en-US">
                <a:solidFill>
                  <a:srgbClr val="000000"/>
                </a:solidFill>
                <a:ea typeface="宋体" pitchFamily="2" charset="-122"/>
              </a:rPr>
              <a:t>示例</a:t>
            </a:r>
            <a:r>
              <a:rPr kumimoji="1" lang="en-US" altLang="zh-CN">
                <a:solidFill>
                  <a:srgbClr val="000000"/>
                </a:solidFill>
                <a:ea typeface="宋体" pitchFamily="2" charset="-122"/>
              </a:rPr>
              <a:t>】</a:t>
            </a:r>
            <a:r>
              <a:rPr kumimoji="1" lang="zh-CN" altLang="en-US">
                <a:solidFill>
                  <a:srgbClr val="000000"/>
                </a:solidFill>
                <a:ea typeface="宋体" pitchFamily="2" charset="-122"/>
              </a:rPr>
              <a:t>如</a:t>
            </a:r>
            <a:r>
              <a:rPr kumimoji="1" lang="en-US" altLang="zh-CN">
                <a:solidFill>
                  <a:srgbClr val="000000"/>
                </a:solidFill>
                <a:ea typeface="宋体" pitchFamily="2" charset="-122"/>
              </a:rPr>
              <a:t>x=83</a:t>
            </a:r>
            <a:r>
              <a:rPr kumimoji="1" lang="zh-CN" altLang="en-US">
                <a:solidFill>
                  <a:srgbClr val="000000"/>
                </a:solidFill>
                <a:ea typeface="宋体" pitchFamily="2" charset="-122"/>
              </a:rPr>
              <a:t>，</a:t>
            </a:r>
            <a:r>
              <a:rPr kumimoji="1" lang="en-US" altLang="zh-CN">
                <a:solidFill>
                  <a:srgbClr val="000000"/>
                </a:solidFill>
                <a:ea typeface="宋体" pitchFamily="2" charset="-122"/>
              </a:rPr>
              <a:t>y=~x</a:t>
            </a:r>
            <a:r>
              <a:rPr kumimoji="1" lang="zh-CN" altLang="en-US">
                <a:solidFill>
                  <a:srgbClr val="000000"/>
                </a:solidFill>
                <a:ea typeface="宋体" pitchFamily="2" charset="-122"/>
              </a:rPr>
              <a:t>，则</a:t>
            </a:r>
            <a:r>
              <a:rPr kumimoji="1" lang="en-US" altLang="zh-CN">
                <a:solidFill>
                  <a:srgbClr val="000000"/>
                </a:solidFill>
                <a:ea typeface="宋体" pitchFamily="2" charset="-122"/>
              </a:rPr>
              <a:t>y=172</a:t>
            </a:r>
            <a:r>
              <a:rPr kumimoji="1" lang="zh-CN" altLang="en-US">
                <a:solidFill>
                  <a:srgbClr val="000000"/>
                </a:solidFill>
                <a:ea typeface="宋体" pitchFamily="2" charset="-122"/>
              </a:rPr>
              <a:t>。</a:t>
            </a:r>
          </a:p>
        </p:txBody>
      </p:sp>
      <p:sp>
        <p:nvSpPr>
          <p:cNvPr id="15375" name="Rectangle 15"/>
          <p:cNvSpPr>
            <a:spLocks noChangeArrowheads="1"/>
          </p:cNvSpPr>
          <p:nvPr/>
        </p:nvSpPr>
        <p:spPr bwMode="auto">
          <a:xfrm>
            <a:off x="533400" y="4800600"/>
            <a:ext cx="8077200" cy="482600"/>
          </a:xfrm>
          <a:prstGeom prst="rect">
            <a:avLst/>
          </a:prstGeom>
          <a:noFill/>
          <a:ln w="9525">
            <a:solidFill>
              <a:schemeClr val="bg2"/>
            </a:solidFill>
            <a:miter lim="800000"/>
            <a:headEnd/>
            <a:tailEnd/>
          </a:ln>
          <a:effectLst/>
        </p:spPr>
        <p:txBody>
          <a:bodyPr>
            <a:spAutoFit/>
          </a:bodyPr>
          <a:lstStyle/>
          <a:p>
            <a:r>
              <a:rPr kumimoji="1" lang="en-US" altLang="zh-CN" b="1">
                <a:solidFill>
                  <a:srgbClr val="FF6600"/>
                </a:solidFill>
                <a:latin typeface="Arial" charset="0"/>
              </a:rPr>
              <a:t>83(01010011)</a:t>
            </a:r>
            <a:r>
              <a:rPr kumimoji="1" lang="en-US" altLang="zh-CN" b="1">
                <a:solidFill>
                  <a:srgbClr val="FF6600"/>
                </a:solidFill>
                <a:latin typeface="Arial" charset="0"/>
                <a:sym typeface="Wingdings" pitchFamily="2" charset="2"/>
              </a:rPr>
              <a:t></a:t>
            </a:r>
            <a:r>
              <a:rPr kumimoji="1" lang="en-US" altLang="zh-CN" b="1">
                <a:solidFill>
                  <a:srgbClr val="FF6600"/>
                </a:solidFill>
                <a:latin typeface="Arial" charset="0"/>
              </a:rPr>
              <a:t> </a:t>
            </a:r>
            <a:r>
              <a:rPr kumimoji="1" lang="en-US" altLang="zh-CN" b="1">
                <a:latin typeface="Arial" charset="0"/>
              </a:rPr>
              <a:t>  ~83(~01010011)  </a:t>
            </a:r>
            <a:r>
              <a:rPr kumimoji="1" lang="en-US" altLang="zh-CN" b="1">
                <a:latin typeface="Arial" charset="0"/>
                <a:sym typeface="Wingdings" pitchFamily="2" charset="2"/>
              </a:rPr>
              <a:t></a:t>
            </a:r>
            <a:r>
              <a:rPr kumimoji="1" lang="en-US" altLang="zh-CN" b="1">
                <a:latin typeface="Arial" charset="0"/>
              </a:rPr>
              <a:t>  172(10101100)</a:t>
            </a:r>
            <a:r>
              <a:rPr kumimoji="1" lang="en-US" altLang="zh-CN" sz="2500" b="1">
                <a:latin typeface="Arial" charset="0"/>
                <a:ea typeface="黑体" pitchFamily="2" charset="-122"/>
              </a:rPr>
              <a:t> </a:t>
            </a:r>
            <a:endParaRPr kumimoji="1" lang="en-US" altLang="zh-CN" sz="4800" b="1">
              <a:latin typeface="Arial" charset="0"/>
            </a:endParaRPr>
          </a:p>
        </p:txBody>
      </p:sp>
    </p:spTree>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zh-CN"/>
              <a:t>10.2.2  </a:t>
            </a:r>
            <a:r>
              <a:rPr lang="zh-CN" altLang="en-US"/>
              <a:t>按位与 </a:t>
            </a:r>
          </a:p>
        </p:txBody>
      </p:sp>
      <p:sp>
        <p:nvSpPr>
          <p:cNvPr id="16392" name="Rectangle 8"/>
          <p:cNvSpPr>
            <a:spLocks noGrp="1" noChangeArrowheads="1"/>
          </p:cNvSpPr>
          <p:nvPr>
            <p:ph sz="quarter" idx="1"/>
          </p:nvPr>
        </p:nvSpPr>
        <p:spPr>
          <a:xfrm>
            <a:off x="381000" y="1600200"/>
            <a:ext cx="8534400" cy="3259138"/>
          </a:xfrm>
        </p:spPr>
        <p:txBody>
          <a:bodyPr/>
          <a:lstStyle/>
          <a:p>
            <a:pPr>
              <a:buFontTx/>
              <a:buNone/>
            </a:pPr>
            <a:r>
              <a:rPr kumimoji="1" lang="en-US" altLang="zh-CN" sz="2400">
                <a:solidFill>
                  <a:srgbClr val="000000"/>
                </a:solidFill>
                <a:ea typeface="宋体" pitchFamily="2" charset="-122"/>
              </a:rPr>
              <a:t>【</a:t>
            </a:r>
            <a:r>
              <a:rPr kumimoji="1" lang="zh-CN" altLang="en-US" sz="2400">
                <a:solidFill>
                  <a:srgbClr val="000000"/>
                </a:solidFill>
                <a:ea typeface="宋体" pitchFamily="2" charset="-122"/>
              </a:rPr>
              <a:t>运算符</a:t>
            </a:r>
            <a:r>
              <a:rPr kumimoji="1" lang="en-US" altLang="zh-CN" sz="2400">
                <a:solidFill>
                  <a:srgbClr val="000000"/>
                </a:solidFill>
                <a:ea typeface="宋体" pitchFamily="2" charset="-122"/>
              </a:rPr>
              <a:t>】&amp;</a:t>
            </a:r>
          </a:p>
          <a:p>
            <a:pPr>
              <a:buFontTx/>
              <a:buNone/>
            </a:pPr>
            <a:r>
              <a:rPr kumimoji="1" lang="en-US" altLang="zh-CN" sz="2400">
                <a:solidFill>
                  <a:srgbClr val="000000"/>
                </a:solidFill>
                <a:ea typeface="宋体" pitchFamily="2" charset="-122"/>
              </a:rPr>
              <a:t>【</a:t>
            </a:r>
            <a:r>
              <a:rPr kumimoji="1" lang="zh-CN" altLang="en-US" sz="2400">
                <a:solidFill>
                  <a:srgbClr val="000000"/>
                </a:solidFill>
                <a:ea typeface="宋体" pitchFamily="2" charset="-122"/>
              </a:rPr>
              <a:t>格式</a:t>
            </a:r>
            <a:r>
              <a:rPr kumimoji="1" lang="en-US" altLang="zh-CN" sz="2400">
                <a:solidFill>
                  <a:srgbClr val="000000"/>
                </a:solidFill>
                <a:ea typeface="宋体" pitchFamily="2" charset="-122"/>
              </a:rPr>
              <a:t>】x&amp;y</a:t>
            </a:r>
          </a:p>
          <a:p>
            <a:pPr>
              <a:buFontTx/>
              <a:buNone/>
            </a:pPr>
            <a:r>
              <a:rPr kumimoji="1" lang="en-US" altLang="zh-CN" sz="2400">
                <a:solidFill>
                  <a:srgbClr val="000000"/>
                </a:solidFill>
                <a:ea typeface="宋体" pitchFamily="2" charset="-122"/>
              </a:rPr>
              <a:t>【</a:t>
            </a:r>
            <a:r>
              <a:rPr kumimoji="1" lang="zh-CN" altLang="en-US" sz="2400">
                <a:solidFill>
                  <a:srgbClr val="000000"/>
                </a:solidFill>
                <a:ea typeface="宋体" pitchFamily="2" charset="-122"/>
              </a:rPr>
              <a:t>功能</a:t>
            </a:r>
            <a:r>
              <a:rPr kumimoji="1" lang="en-US" altLang="zh-CN" sz="2400">
                <a:solidFill>
                  <a:srgbClr val="000000"/>
                </a:solidFill>
                <a:ea typeface="宋体" pitchFamily="2" charset="-122"/>
              </a:rPr>
              <a:t>】</a:t>
            </a:r>
            <a:r>
              <a:rPr kumimoji="1" lang="zh-CN" altLang="en-US" sz="2400">
                <a:solidFill>
                  <a:srgbClr val="000000"/>
                </a:solidFill>
                <a:ea typeface="宋体" pitchFamily="2" charset="-122"/>
              </a:rPr>
              <a:t>当两个操作对象二进制数的相同位都为</a:t>
            </a:r>
            <a:r>
              <a:rPr kumimoji="1" lang="en-US" altLang="zh-CN" sz="2400">
                <a:solidFill>
                  <a:srgbClr val="000000"/>
                </a:solidFill>
                <a:ea typeface="宋体" pitchFamily="2" charset="-122"/>
              </a:rPr>
              <a:t>1</a:t>
            </a:r>
            <a:r>
              <a:rPr kumimoji="1" lang="zh-CN" altLang="en-US" sz="2400">
                <a:solidFill>
                  <a:srgbClr val="000000"/>
                </a:solidFill>
                <a:ea typeface="宋体" pitchFamily="2" charset="-122"/>
              </a:rPr>
              <a:t>时，结果数值的相应位为</a:t>
            </a:r>
            <a:r>
              <a:rPr kumimoji="1" lang="en-US" altLang="zh-CN" sz="2400">
                <a:solidFill>
                  <a:srgbClr val="000000"/>
                </a:solidFill>
                <a:ea typeface="宋体" pitchFamily="2" charset="-122"/>
              </a:rPr>
              <a:t>1</a:t>
            </a:r>
            <a:r>
              <a:rPr kumimoji="1" lang="zh-CN" altLang="en-US" sz="2400">
                <a:solidFill>
                  <a:srgbClr val="000000"/>
                </a:solidFill>
                <a:ea typeface="宋体" pitchFamily="2" charset="-122"/>
              </a:rPr>
              <a:t>，否则为相应位是</a:t>
            </a:r>
            <a:r>
              <a:rPr kumimoji="1" lang="en-US" altLang="zh-CN" sz="2400">
                <a:solidFill>
                  <a:srgbClr val="000000"/>
                </a:solidFill>
                <a:ea typeface="宋体" pitchFamily="2" charset="-122"/>
              </a:rPr>
              <a:t>0</a:t>
            </a:r>
            <a:r>
              <a:rPr kumimoji="1" lang="zh-CN" altLang="en-US" sz="2400">
                <a:solidFill>
                  <a:srgbClr val="000000"/>
                </a:solidFill>
                <a:ea typeface="宋体" pitchFamily="2" charset="-122"/>
              </a:rPr>
              <a:t>。</a:t>
            </a:r>
          </a:p>
          <a:p>
            <a:pPr>
              <a:buFontTx/>
              <a:buNone/>
            </a:pPr>
            <a:r>
              <a:rPr kumimoji="1" lang="en-US" altLang="zh-CN" sz="2400">
                <a:solidFill>
                  <a:srgbClr val="000000"/>
                </a:solidFill>
                <a:ea typeface="宋体" pitchFamily="2" charset="-122"/>
              </a:rPr>
              <a:t>【</a:t>
            </a:r>
            <a:r>
              <a:rPr kumimoji="1" lang="zh-CN" altLang="en-US" sz="2400">
                <a:solidFill>
                  <a:srgbClr val="000000"/>
                </a:solidFill>
                <a:ea typeface="宋体" pitchFamily="2" charset="-122"/>
              </a:rPr>
              <a:t>主要用途</a:t>
            </a:r>
            <a:r>
              <a:rPr kumimoji="1" lang="en-US" altLang="zh-CN" sz="2400">
                <a:solidFill>
                  <a:srgbClr val="000000"/>
                </a:solidFill>
                <a:ea typeface="宋体" pitchFamily="2" charset="-122"/>
              </a:rPr>
              <a:t>】</a:t>
            </a:r>
            <a:r>
              <a:rPr kumimoji="1" lang="zh-CN" altLang="en-US" sz="2400">
                <a:solidFill>
                  <a:srgbClr val="000000"/>
                </a:solidFill>
                <a:ea typeface="宋体" pitchFamily="2" charset="-122"/>
              </a:rPr>
              <a:t>取</a:t>
            </a:r>
            <a:r>
              <a:rPr kumimoji="1" lang="en-US" altLang="zh-CN" sz="2400">
                <a:solidFill>
                  <a:srgbClr val="000000"/>
                </a:solidFill>
                <a:ea typeface="宋体" pitchFamily="2" charset="-122"/>
              </a:rPr>
              <a:t>(</a:t>
            </a:r>
            <a:r>
              <a:rPr kumimoji="1" lang="zh-CN" altLang="en-US" sz="2400">
                <a:solidFill>
                  <a:srgbClr val="000000"/>
                </a:solidFill>
                <a:ea typeface="宋体" pitchFamily="2" charset="-122"/>
              </a:rPr>
              <a:t>或保留</a:t>
            </a:r>
            <a:r>
              <a:rPr kumimoji="1" lang="en-US" altLang="zh-CN" sz="2400">
                <a:solidFill>
                  <a:srgbClr val="000000"/>
                </a:solidFill>
                <a:ea typeface="宋体" pitchFamily="2" charset="-122"/>
              </a:rPr>
              <a:t>)1</a:t>
            </a:r>
            <a:r>
              <a:rPr kumimoji="1" lang="zh-CN" altLang="en-US" sz="2400">
                <a:solidFill>
                  <a:srgbClr val="000000"/>
                </a:solidFill>
                <a:ea typeface="宋体" pitchFamily="2" charset="-122"/>
              </a:rPr>
              <a:t>个数的某</a:t>
            </a:r>
            <a:r>
              <a:rPr kumimoji="1" lang="en-US" altLang="zh-CN" sz="2400">
                <a:solidFill>
                  <a:srgbClr val="000000"/>
                </a:solidFill>
                <a:ea typeface="宋体" pitchFamily="2" charset="-122"/>
              </a:rPr>
              <a:t>(</a:t>
            </a:r>
            <a:r>
              <a:rPr kumimoji="1" lang="zh-CN" altLang="en-US" sz="2400">
                <a:solidFill>
                  <a:srgbClr val="000000"/>
                </a:solidFill>
                <a:ea typeface="宋体" pitchFamily="2" charset="-122"/>
              </a:rPr>
              <a:t>些</a:t>
            </a:r>
            <a:r>
              <a:rPr kumimoji="1" lang="en-US" altLang="zh-CN" sz="2400">
                <a:solidFill>
                  <a:srgbClr val="000000"/>
                </a:solidFill>
                <a:ea typeface="宋体" pitchFamily="2" charset="-122"/>
              </a:rPr>
              <a:t>)</a:t>
            </a:r>
            <a:r>
              <a:rPr kumimoji="1" lang="zh-CN" altLang="en-US" sz="2400">
                <a:solidFill>
                  <a:srgbClr val="000000"/>
                </a:solidFill>
                <a:ea typeface="宋体" pitchFamily="2" charset="-122"/>
              </a:rPr>
              <a:t>位，其余各位置</a:t>
            </a:r>
            <a:r>
              <a:rPr kumimoji="1" lang="en-US" altLang="zh-CN" sz="2400">
                <a:solidFill>
                  <a:srgbClr val="000000"/>
                </a:solidFill>
                <a:ea typeface="宋体" pitchFamily="2" charset="-122"/>
              </a:rPr>
              <a:t>0</a:t>
            </a:r>
            <a:r>
              <a:rPr kumimoji="1" lang="zh-CN" altLang="en-US" sz="2400">
                <a:solidFill>
                  <a:srgbClr val="000000"/>
                </a:solidFill>
                <a:ea typeface="宋体" pitchFamily="2" charset="-122"/>
              </a:rPr>
              <a:t>。</a:t>
            </a:r>
          </a:p>
          <a:p>
            <a:pPr>
              <a:buFontTx/>
              <a:buNone/>
            </a:pPr>
            <a:r>
              <a:rPr kumimoji="1" lang="en-US" altLang="zh-CN" sz="2400">
                <a:solidFill>
                  <a:srgbClr val="000000"/>
                </a:solidFill>
                <a:ea typeface="宋体" pitchFamily="2" charset="-122"/>
              </a:rPr>
              <a:t>【</a:t>
            </a:r>
            <a:r>
              <a:rPr kumimoji="1" lang="zh-CN" altLang="en-US" sz="2400">
                <a:solidFill>
                  <a:srgbClr val="000000"/>
                </a:solidFill>
                <a:ea typeface="宋体" pitchFamily="2" charset="-122"/>
              </a:rPr>
              <a:t>示例</a:t>
            </a:r>
            <a:r>
              <a:rPr kumimoji="1" lang="en-US" altLang="zh-CN" sz="2400">
                <a:solidFill>
                  <a:srgbClr val="000000"/>
                </a:solidFill>
                <a:ea typeface="宋体" pitchFamily="2" charset="-122"/>
              </a:rPr>
              <a:t>】</a:t>
            </a:r>
            <a:r>
              <a:rPr kumimoji="1" lang="zh-CN" altLang="en-US" sz="2400">
                <a:solidFill>
                  <a:srgbClr val="000000"/>
                </a:solidFill>
                <a:ea typeface="宋体" pitchFamily="2" charset="-122"/>
              </a:rPr>
              <a:t>如</a:t>
            </a:r>
            <a:r>
              <a:rPr kumimoji="1" lang="en-US" altLang="zh-CN" sz="2400">
                <a:solidFill>
                  <a:srgbClr val="000000"/>
                </a:solidFill>
                <a:ea typeface="宋体" pitchFamily="2" charset="-122"/>
              </a:rPr>
              <a:t>x=146</a:t>
            </a:r>
            <a:r>
              <a:rPr kumimoji="1" lang="zh-CN" altLang="en-US" sz="2400">
                <a:solidFill>
                  <a:srgbClr val="000000"/>
                </a:solidFill>
                <a:ea typeface="宋体" pitchFamily="2" charset="-122"/>
              </a:rPr>
              <a:t>，</a:t>
            </a:r>
            <a:r>
              <a:rPr kumimoji="1" lang="en-US" altLang="zh-CN" sz="2400">
                <a:solidFill>
                  <a:srgbClr val="000000"/>
                </a:solidFill>
                <a:ea typeface="宋体" pitchFamily="2" charset="-122"/>
              </a:rPr>
              <a:t>y=222</a:t>
            </a:r>
            <a:r>
              <a:rPr kumimoji="1" lang="zh-CN" altLang="en-US" sz="2400">
                <a:solidFill>
                  <a:srgbClr val="000000"/>
                </a:solidFill>
                <a:ea typeface="宋体" pitchFamily="2" charset="-122"/>
              </a:rPr>
              <a:t>，</a:t>
            </a:r>
            <a:r>
              <a:rPr kumimoji="1" lang="en-US" altLang="zh-CN" sz="2400">
                <a:solidFill>
                  <a:srgbClr val="000000"/>
                </a:solidFill>
                <a:ea typeface="宋体" pitchFamily="2" charset="-122"/>
              </a:rPr>
              <a:t>z=x&amp;y</a:t>
            </a:r>
            <a:r>
              <a:rPr kumimoji="1" lang="zh-CN" altLang="en-US" sz="2400">
                <a:solidFill>
                  <a:srgbClr val="000000"/>
                </a:solidFill>
                <a:ea typeface="宋体" pitchFamily="2" charset="-122"/>
              </a:rPr>
              <a:t>，则</a:t>
            </a:r>
            <a:r>
              <a:rPr kumimoji="1" lang="en-US" altLang="zh-CN" sz="2400">
                <a:solidFill>
                  <a:srgbClr val="000000"/>
                </a:solidFill>
                <a:ea typeface="宋体" pitchFamily="2" charset="-122"/>
              </a:rPr>
              <a:t>z=146</a:t>
            </a:r>
            <a:r>
              <a:rPr kumimoji="1" lang="zh-CN" altLang="en-US" sz="2400">
                <a:solidFill>
                  <a:srgbClr val="000000"/>
                </a:solidFill>
                <a:ea typeface="宋体" pitchFamily="2" charset="-122"/>
              </a:rPr>
              <a:t>。</a:t>
            </a:r>
          </a:p>
        </p:txBody>
      </p:sp>
      <p:pic>
        <p:nvPicPr>
          <p:cNvPr id="16393" name="Picture 9"/>
          <p:cNvPicPr>
            <a:picLocks noChangeAspect="1" noChangeArrowheads="1"/>
          </p:cNvPicPr>
          <p:nvPr/>
        </p:nvPicPr>
        <p:blipFill>
          <a:blip r:embed="rId2" cstate="print"/>
          <a:srcRect/>
          <a:stretch>
            <a:fillRect/>
          </a:stretch>
        </p:blipFill>
        <p:spPr bwMode="auto">
          <a:xfrm>
            <a:off x="1752600" y="4343400"/>
            <a:ext cx="3581400" cy="1285875"/>
          </a:xfrm>
          <a:prstGeom prst="rect">
            <a:avLst/>
          </a:prstGeom>
          <a:noFill/>
          <a:ln w="9525">
            <a:solidFill>
              <a:schemeClr val="bg2"/>
            </a:solidFill>
            <a:miter lim="800000"/>
            <a:headEnd/>
            <a:tailEnd/>
          </a:ln>
          <a:effectLst>
            <a:outerShdw dist="107763" dir="2700000" algn="ctr" rotWithShape="0">
              <a:srgbClr val="808080">
                <a:alpha val="50000"/>
              </a:srgbClr>
            </a:outerShdw>
          </a:effectLst>
        </p:spPr>
      </p:pic>
    </p:spTree>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zh-CN"/>
              <a:t>10.2.3  </a:t>
            </a:r>
            <a:r>
              <a:rPr lang="zh-CN" altLang="en-US"/>
              <a:t>按位或 </a:t>
            </a:r>
          </a:p>
        </p:txBody>
      </p:sp>
      <p:sp>
        <p:nvSpPr>
          <p:cNvPr id="17419" name="Rectangle 11"/>
          <p:cNvSpPr>
            <a:spLocks noGrp="1" noChangeArrowheads="1"/>
          </p:cNvSpPr>
          <p:nvPr>
            <p:ph sz="quarter" idx="1"/>
          </p:nvPr>
        </p:nvSpPr>
        <p:spPr>
          <a:xfrm>
            <a:off x="381000" y="1600200"/>
            <a:ext cx="8534400" cy="3108325"/>
          </a:xfrm>
        </p:spPr>
        <p:txBody>
          <a:bodyPr/>
          <a:lstStyle/>
          <a:p>
            <a:pPr>
              <a:buFontTx/>
              <a:buNone/>
            </a:pPr>
            <a:r>
              <a:rPr kumimoji="1" lang="en-US" altLang="zh-CN" sz="2400">
                <a:solidFill>
                  <a:srgbClr val="000000"/>
                </a:solidFill>
                <a:ea typeface="宋体" pitchFamily="2" charset="-122"/>
              </a:rPr>
              <a:t>【</a:t>
            </a:r>
            <a:r>
              <a:rPr kumimoji="1" lang="zh-CN" altLang="en-US" sz="2400">
                <a:solidFill>
                  <a:srgbClr val="000000"/>
                </a:solidFill>
                <a:ea typeface="宋体" pitchFamily="2" charset="-122"/>
              </a:rPr>
              <a:t>运算符</a:t>
            </a:r>
            <a:r>
              <a:rPr kumimoji="1" lang="en-US" altLang="zh-CN" sz="2400">
                <a:solidFill>
                  <a:srgbClr val="000000"/>
                </a:solidFill>
                <a:ea typeface="宋体" pitchFamily="2" charset="-122"/>
              </a:rPr>
              <a:t>】|</a:t>
            </a:r>
          </a:p>
          <a:p>
            <a:pPr>
              <a:buFontTx/>
              <a:buNone/>
            </a:pPr>
            <a:r>
              <a:rPr kumimoji="1" lang="en-US" altLang="zh-CN" sz="2400">
                <a:solidFill>
                  <a:srgbClr val="000000"/>
                </a:solidFill>
                <a:ea typeface="宋体" pitchFamily="2" charset="-122"/>
              </a:rPr>
              <a:t>【</a:t>
            </a:r>
            <a:r>
              <a:rPr kumimoji="1" lang="zh-CN" altLang="en-US" sz="2400">
                <a:solidFill>
                  <a:srgbClr val="000000"/>
                </a:solidFill>
                <a:ea typeface="宋体" pitchFamily="2" charset="-122"/>
              </a:rPr>
              <a:t>格式</a:t>
            </a:r>
            <a:r>
              <a:rPr kumimoji="1" lang="en-US" altLang="zh-CN" sz="2400">
                <a:solidFill>
                  <a:srgbClr val="000000"/>
                </a:solidFill>
                <a:ea typeface="宋体" pitchFamily="2" charset="-122"/>
              </a:rPr>
              <a:t>】x | y</a:t>
            </a:r>
          </a:p>
          <a:p>
            <a:pPr>
              <a:buFontTx/>
              <a:buNone/>
            </a:pPr>
            <a:r>
              <a:rPr kumimoji="1" lang="en-US" altLang="zh-CN" sz="2400">
                <a:solidFill>
                  <a:srgbClr val="000000"/>
                </a:solidFill>
                <a:ea typeface="宋体" pitchFamily="2" charset="-122"/>
              </a:rPr>
              <a:t>【</a:t>
            </a:r>
            <a:r>
              <a:rPr kumimoji="1" lang="zh-CN" altLang="en-US" sz="2400">
                <a:solidFill>
                  <a:srgbClr val="000000"/>
                </a:solidFill>
                <a:ea typeface="宋体" pitchFamily="2" charset="-122"/>
              </a:rPr>
              <a:t>功能</a:t>
            </a:r>
            <a:r>
              <a:rPr kumimoji="1" lang="en-US" altLang="zh-CN" sz="2400">
                <a:solidFill>
                  <a:srgbClr val="000000"/>
                </a:solidFill>
                <a:ea typeface="宋体" pitchFamily="2" charset="-122"/>
              </a:rPr>
              <a:t>】</a:t>
            </a:r>
            <a:r>
              <a:rPr kumimoji="1" lang="zh-CN" altLang="en-US" sz="2400">
                <a:solidFill>
                  <a:srgbClr val="000000"/>
                </a:solidFill>
                <a:ea typeface="宋体" pitchFamily="2" charset="-122"/>
              </a:rPr>
              <a:t>当两个操作对象二进制数的相同位都为</a:t>
            </a:r>
            <a:r>
              <a:rPr kumimoji="1" lang="en-US" altLang="zh-CN" sz="2400">
                <a:solidFill>
                  <a:srgbClr val="000000"/>
                </a:solidFill>
                <a:ea typeface="宋体" pitchFamily="2" charset="-122"/>
              </a:rPr>
              <a:t>0</a:t>
            </a:r>
            <a:r>
              <a:rPr kumimoji="1" lang="zh-CN" altLang="en-US" sz="2400">
                <a:solidFill>
                  <a:srgbClr val="000000"/>
                </a:solidFill>
                <a:ea typeface="宋体" pitchFamily="2" charset="-122"/>
              </a:rPr>
              <a:t>时，结果数值的相应位为</a:t>
            </a:r>
            <a:r>
              <a:rPr kumimoji="1" lang="en-US" altLang="zh-CN" sz="2400">
                <a:solidFill>
                  <a:srgbClr val="000000"/>
                </a:solidFill>
                <a:ea typeface="宋体" pitchFamily="2" charset="-122"/>
              </a:rPr>
              <a:t>0</a:t>
            </a:r>
            <a:r>
              <a:rPr kumimoji="1" lang="zh-CN" altLang="en-US" sz="2400">
                <a:solidFill>
                  <a:srgbClr val="000000"/>
                </a:solidFill>
                <a:ea typeface="宋体" pitchFamily="2" charset="-122"/>
              </a:rPr>
              <a:t>，否则为相应位是</a:t>
            </a:r>
            <a:r>
              <a:rPr kumimoji="1" lang="en-US" altLang="zh-CN" sz="2400">
                <a:solidFill>
                  <a:srgbClr val="000000"/>
                </a:solidFill>
                <a:ea typeface="宋体" pitchFamily="2" charset="-122"/>
              </a:rPr>
              <a:t>1</a:t>
            </a:r>
            <a:r>
              <a:rPr kumimoji="1" lang="zh-CN" altLang="en-US" sz="2400">
                <a:solidFill>
                  <a:srgbClr val="000000"/>
                </a:solidFill>
                <a:ea typeface="宋体" pitchFamily="2" charset="-122"/>
              </a:rPr>
              <a:t>。</a:t>
            </a:r>
          </a:p>
          <a:p>
            <a:pPr>
              <a:buFontTx/>
              <a:buNone/>
            </a:pPr>
            <a:r>
              <a:rPr kumimoji="1" lang="en-US" altLang="zh-CN" sz="2400">
                <a:solidFill>
                  <a:srgbClr val="000000"/>
                </a:solidFill>
                <a:ea typeface="宋体" pitchFamily="2" charset="-122"/>
              </a:rPr>
              <a:t>【</a:t>
            </a:r>
            <a:r>
              <a:rPr kumimoji="1" lang="zh-CN" altLang="en-US" sz="2400">
                <a:solidFill>
                  <a:srgbClr val="000000"/>
                </a:solidFill>
                <a:ea typeface="宋体" pitchFamily="2" charset="-122"/>
              </a:rPr>
              <a:t>主要用途</a:t>
            </a:r>
            <a:r>
              <a:rPr kumimoji="1" lang="en-US" altLang="zh-CN" sz="2400">
                <a:solidFill>
                  <a:srgbClr val="000000"/>
                </a:solidFill>
                <a:ea typeface="宋体" pitchFamily="2" charset="-122"/>
              </a:rPr>
              <a:t>】</a:t>
            </a:r>
            <a:r>
              <a:rPr kumimoji="1" lang="zh-CN" altLang="en-US" sz="2400">
                <a:solidFill>
                  <a:srgbClr val="000000"/>
                </a:solidFill>
                <a:ea typeface="宋体" pitchFamily="2" charset="-122"/>
              </a:rPr>
              <a:t>将</a:t>
            </a:r>
            <a:r>
              <a:rPr kumimoji="1" lang="en-US" altLang="zh-CN" sz="2400">
                <a:solidFill>
                  <a:srgbClr val="000000"/>
                </a:solidFill>
                <a:ea typeface="宋体" pitchFamily="2" charset="-122"/>
              </a:rPr>
              <a:t>1</a:t>
            </a:r>
            <a:r>
              <a:rPr kumimoji="1" lang="zh-CN" altLang="en-US" sz="2400">
                <a:solidFill>
                  <a:srgbClr val="000000"/>
                </a:solidFill>
                <a:ea typeface="宋体" pitchFamily="2" charset="-122"/>
              </a:rPr>
              <a:t>个数的某</a:t>
            </a:r>
            <a:r>
              <a:rPr kumimoji="1" lang="en-US" altLang="zh-CN" sz="2400">
                <a:solidFill>
                  <a:srgbClr val="000000"/>
                </a:solidFill>
                <a:ea typeface="宋体" pitchFamily="2" charset="-122"/>
              </a:rPr>
              <a:t>(</a:t>
            </a:r>
            <a:r>
              <a:rPr kumimoji="1" lang="zh-CN" altLang="en-US" sz="2400">
                <a:solidFill>
                  <a:srgbClr val="000000"/>
                </a:solidFill>
                <a:ea typeface="宋体" pitchFamily="2" charset="-122"/>
              </a:rPr>
              <a:t>些</a:t>
            </a:r>
            <a:r>
              <a:rPr kumimoji="1" lang="en-US" altLang="zh-CN" sz="2400">
                <a:solidFill>
                  <a:srgbClr val="000000"/>
                </a:solidFill>
                <a:ea typeface="宋体" pitchFamily="2" charset="-122"/>
              </a:rPr>
              <a:t>)</a:t>
            </a:r>
            <a:r>
              <a:rPr kumimoji="1" lang="zh-CN" altLang="en-US" sz="2400">
                <a:solidFill>
                  <a:srgbClr val="000000"/>
                </a:solidFill>
                <a:ea typeface="宋体" pitchFamily="2" charset="-122"/>
              </a:rPr>
              <a:t>位置</a:t>
            </a:r>
            <a:r>
              <a:rPr kumimoji="1" lang="en-US" altLang="zh-CN" sz="2400">
                <a:solidFill>
                  <a:srgbClr val="000000"/>
                </a:solidFill>
                <a:ea typeface="宋体" pitchFamily="2" charset="-122"/>
              </a:rPr>
              <a:t>1</a:t>
            </a:r>
            <a:r>
              <a:rPr kumimoji="1" lang="zh-CN" altLang="en-US" sz="2400">
                <a:solidFill>
                  <a:srgbClr val="000000"/>
                </a:solidFill>
                <a:ea typeface="宋体" pitchFamily="2" charset="-122"/>
              </a:rPr>
              <a:t>，其余各位不变。</a:t>
            </a:r>
          </a:p>
          <a:p>
            <a:pPr>
              <a:buFontTx/>
              <a:buNone/>
            </a:pPr>
            <a:r>
              <a:rPr kumimoji="1" lang="en-US" altLang="zh-CN" sz="2400">
                <a:solidFill>
                  <a:srgbClr val="000000"/>
                </a:solidFill>
                <a:ea typeface="宋体" pitchFamily="2" charset="-122"/>
              </a:rPr>
              <a:t>【</a:t>
            </a:r>
            <a:r>
              <a:rPr kumimoji="1" lang="zh-CN" altLang="en-US" sz="2400">
                <a:solidFill>
                  <a:srgbClr val="000000"/>
                </a:solidFill>
                <a:ea typeface="宋体" pitchFamily="2" charset="-122"/>
              </a:rPr>
              <a:t>示例</a:t>
            </a:r>
            <a:r>
              <a:rPr kumimoji="1" lang="en-US" altLang="zh-CN" sz="2400">
                <a:solidFill>
                  <a:srgbClr val="000000"/>
                </a:solidFill>
                <a:ea typeface="宋体" pitchFamily="2" charset="-122"/>
              </a:rPr>
              <a:t>】</a:t>
            </a:r>
            <a:r>
              <a:rPr kumimoji="1" lang="zh-CN" altLang="en-US" sz="2400">
                <a:solidFill>
                  <a:srgbClr val="000000"/>
                </a:solidFill>
                <a:ea typeface="宋体" pitchFamily="2" charset="-122"/>
              </a:rPr>
              <a:t>如</a:t>
            </a:r>
            <a:r>
              <a:rPr kumimoji="1" lang="en-US" altLang="zh-CN" sz="2400">
                <a:solidFill>
                  <a:srgbClr val="000000"/>
                </a:solidFill>
                <a:ea typeface="宋体" pitchFamily="2" charset="-122"/>
              </a:rPr>
              <a:t>x=146</a:t>
            </a:r>
            <a:r>
              <a:rPr kumimoji="1" lang="zh-CN" altLang="en-US" sz="2400">
                <a:solidFill>
                  <a:srgbClr val="000000"/>
                </a:solidFill>
                <a:ea typeface="宋体" pitchFamily="2" charset="-122"/>
              </a:rPr>
              <a:t>，</a:t>
            </a:r>
            <a:r>
              <a:rPr kumimoji="1" lang="en-US" altLang="zh-CN" sz="2400">
                <a:solidFill>
                  <a:srgbClr val="000000"/>
                </a:solidFill>
                <a:ea typeface="宋体" pitchFamily="2" charset="-122"/>
              </a:rPr>
              <a:t>y=222</a:t>
            </a:r>
            <a:r>
              <a:rPr kumimoji="1" lang="zh-CN" altLang="en-US" sz="2400">
                <a:solidFill>
                  <a:srgbClr val="000000"/>
                </a:solidFill>
                <a:ea typeface="宋体" pitchFamily="2" charset="-122"/>
              </a:rPr>
              <a:t>，</a:t>
            </a:r>
            <a:r>
              <a:rPr kumimoji="1" lang="en-US" altLang="zh-CN" sz="2400">
                <a:solidFill>
                  <a:srgbClr val="000000"/>
                </a:solidFill>
                <a:ea typeface="宋体" pitchFamily="2" charset="-122"/>
              </a:rPr>
              <a:t>z=x | y</a:t>
            </a:r>
            <a:r>
              <a:rPr kumimoji="1" lang="zh-CN" altLang="en-US" sz="2400">
                <a:solidFill>
                  <a:srgbClr val="000000"/>
                </a:solidFill>
                <a:ea typeface="宋体" pitchFamily="2" charset="-122"/>
              </a:rPr>
              <a:t>，则</a:t>
            </a:r>
            <a:r>
              <a:rPr kumimoji="1" lang="en-US" altLang="zh-CN" sz="2400">
                <a:solidFill>
                  <a:srgbClr val="000000"/>
                </a:solidFill>
                <a:ea typeface="宋体" pitchFamily="2" charset="-122"/>
              </a:rPr>
              <a:t>z=222</a:t>
            </a:r>
            <a:r>
              <a:rPr kumimoji="1" lang="zh-CN" altLang="en-US" sz="2400">
                <a:solidFill>
                  <a:srgbClr val="000000"/>
                </a:solidFill>
                <a:ea typeface="宋体" pitchFamily="2" charset="-122"/>
              </a:rPr>
              <a:t>。</a:t>
            </a:r>
          </a:p>
        </p:txBody>
      </p:sp>
      <p:pic>
        <p:nvPicPr>
          <p:cNvPr id="17420" name="Picture 12"/>
          <p:cNvPicPr>
            <a:picLocks noChangeAspect="1" noChangeArrowheads="1"/>
          </p:cNvPicPr>
          <p:nvPr/>
        </p:nvPicPr>
        <p:blipFill>
          <a:blip r:embed="rId2" cstate="print"/>
          <a:srcRect/>
          <a:stretch>
            <a:fillRect/>
          </a:stretch>
        </p:blipFill>
        <p:spPr bwMode="auto">
          <a:xfrm>
            <a:off x="1676400" y="4267200"/>
            <a:ext cx="4191000" cy="1360488"/>
          </a:xfrm>
          <a:prstGeom prst="rect">
            <a:avLst/>
          </a:prstGeom>
          <a:noFill/>
          <a:ln w="9525">
            <a:solidFill>
              <a:schemeClr val="bg2"/>
            </a:solidFill>
            <a:miter lim="800000"/>
            <a:headEnd/>
            <a:tailEnd/>
          </a:ln>
          <a:effectLst>
            <a:outerShdw dist="107763" dir="2700000" algn="ctr" rotWithShape="0">
              <a:srgbClr val="808080">
                <a:alpha val="50000"/>
              </a:srgbClr>
            </a:outerShdw>
          </a:effectLst>
        </p:spPr>
      </p:pic>
    </p:spTree>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ltLang="zh-CN"/>
              <a:t>10.2.4  </a:t>
            </a:r>
            <a:r>
              <a:rPr lang="zh-CN" altLang="en-US"/>
              <a:t>按位异或 </a:t>
            </a:r>
          </a:p>
        </p:txBody>
      </p:sp>
      <p:sp>
        <p:nvSpPr>
          <p:cNvPr id="18440" name="Rectangle 8"/>
          <p:cNvSpPr>
            <a:spLocks noGrp="1" noChangeArrowheads="1"/>
          </p:cNvSpPr>
          <p:nvPr>
            <p:ph sz="quarter" idx="1"/>
          </p:nvPr>
        </p:nvSpPr>
        <p:spPr>
          <a:xfrm>
            <a:off x="381000" y="1600200"/>
            <a:ext cx="8534400" cy="3333750"/>
          </a:xfrm>
        </p:spPr>
        <p:txBody>
          <a:bodyPr/>
          <a:lstStyle/>
          <a:p>
            <a:pPr>
              <a:buFontTx/>
              <a:buNone/>
            </a:pPr>
            <a:r>
              <a:rPr kumimoji="1" lang="en-US" altLang="zh-CN" sz="2400" dirty="0">
                <a:solidFill>
                  <a:srgbClr val="000000"/>
                </a:solidFill>
                <a:ea typeface="宋体" pitchFamily="2" charset="-122"/>
              </a:rPr>
              <a:t>【</a:t>
            </a:r>
            <a:r>
              <a:rPr kumimoji="1" lang="zh-CN" altLang="en-US" sz="2400" dirty="0">
                <a:solidFill>
                  <a:srgbClr val="000000"/>
                </a:solidFill>
                <a:ea typeface="宋体" pitchFamily="2" charset="-122"/>
              </a:rPr>
              <a:t>运算符</a:t>
            </a:r>
            <a:r>
              <a:rPr kumimoji="1" lang="en-US" altLang="zh-CN" sz="2400" dirty="0">
                <a:solidFill>
                  <a:srgbClr val="000000"/>
                </a:solidFill>
                <a:ea typeface="宋体" pitchFamily="2" charset="-122"/>
              </a:rPr>
              <a:t>】^</a:t>
            </a:r>
          </a:p>
          <a:p>
            <a:pPr>
              <a:buFontTx/>
              <a:buNone/>
            </a:pPr>
            <a:r>
              <a:rPr kumimoji="1" lang="en-US" altLang="zh-CN" sz="2400" dirty="0">
                <a:solidFill>
                  <a:srgbClr val="000000"/>
                </a:solidFill>
                <a:ea typeface="宋体" pitchFamily="2" charset="-122"/>
              </a:rPr>
              <a:t>【</a:t>
            </a:r>
            <a:r>
              <a:rPr kumimoji="1" lang="zh-CN" altLang="en-US" sz="2400" dirty="0">
                <a:solidFill>
                  <a:srgbClr val="000000"/>
                </a:solidFill>
                <a:ea typeface="宋体" pitchFamily="2" charset="-122"/>
              </a:rPr>
              <a:t>格式</a:t>
            </a:r>
            <a:r>
              <a:rPr kumimoji="1" lang="en-US" altLang="zh-CN" sz="2400" dirty="0">
                <a:solidFill>
                  <a:srgbClr val="000000"/>
                </a:solidFill>
                <a:ea typeface="宋体" pitchFamily="2" charset="-122"/>
              </a:rPr>
              <a:t>】x ^ y</a:t>
            </a:r>
          </a:p>
          <a:p>
            <a:pPr>
              <a:buFontTx/>
              <a:buNone/>
            </a:pPr>
            <a:r>
              <a:rPr kumimoji="1" lang="en-US" altLang="zh-CN" sz="2400" dirty="0">
                <a:solidFill>
                  <a:srgbClr val="000000"/>
                </a:solidFill>
                <a:ea typeface="宋体" pitchFamily="2" charset="-122"/>
              </a:rPr>
              <a:t>【</a:t>
            </a:r>
            <a:r>
              <a:rPr kumimoji="1" lang="zh-CN" altLang="en-US" sz="2400" dirty="0">
                <a:solidFill>
                  <a:srgbClr val="000000"/>
                </a:solidFill>
                <a:ea typeface="宋体" pitchFamily="2" charset="-122"/>
              </a:rPr>
              <a:t>功能</a:t>
            </a:r>
            <a:r>
              <a:rPr kumimoji="1" lang="en-US" altLang="zh-CN" sz="2400" dirty="0">
                <a:solidFill>
                  <a:srgbClr val="000000"/>
                </a:solidFill>
                <a:ea typeface="宋体" pitchFamily="2" charset="-122"/>
              </a:rPr>
              <a:t>】</a:t>
            </a:r>
            <a:r>
              <a:rPr kumimoji="1" lang="zh-CN" altLang="en-US" sz="2400" dirty="0">
                <a:solidFill>
                  <a:srgbClr val="000000"/>
                </a:solidFill>
                <a:ea typeface="宋体" pitchFamily="2" charset="-122"/>
              </a:rPr>
              <a:t>当两个操作对象二进制数的相同位的值相同时，结果数值的相应位为</a:t>
            </a:r>
            <a:r>
              <a:rPr kumimoji="1" lang="en-US" altLang="zh-CN" sz="2400" dirty="0">
                <a:solidFill>
                  <a:srgbClr val="000000"/>
                </a:solidFill>
                <a:ea typeface="宋体" pitchFamily="2" charset="-122"/>
              </a:rPr>
              <a:t>0</a:t>
            </a:r>
            <a:r>
              <a:rPr kumimoji="1" lang="zh-CN" altLang="en-US" sz="2400" dirty="0">
                <a:solidFill>
                  <a:srgbClr val="000000"/>
                </a:solidFill>
                <a:ea typeface="宋体" pitchFamily="2" charset="-122"/>
              </a:rPr>
              <a:t>，否则为相应位是</a:t>
            </a:r>
            <a:r>
              <a:rPr kumimoji="1" lang="en-US" altLang="zh-CN" sz="2400" dirty="0">
                <a:solidFill>
                  <a:srgbClr val="000000"/>
                </a:solidFill>
                <a:ea typeface="宋体" pitchFamily="2" charset="-122"/>
              </a:rPr>
              <a:t>1</a:t>
            </a:r>
            <a:r>
              <a:rPr kumimoji="1" lang="zh-CN" altLang="en-US" sz="2400" dirty="0">
                <a:solidFill>
                  <a:srgbClr val="000000"/>
                </a:solidFill>
                <a:ea typeface="宋体" pitchFamily="2" charset="-122"/>
              </a:rPr>
              <a:t>。</a:t>
            </a:r>
          </a:p>
          <a:p>
            <a:pPr>
              <a:buFontTx/>
              <a:buNone/>
            </a:pPr>
            <a:r>
              <a:rPr kumimoji="1" lang="en-US" altLang="zh-CN" sz="2400" dirty="0">
                <a:solidFill>
                  <a:srgbClr val="000000"/>
                </a:solidFill>
                <a:ea typeface="宋体" pitchFamily="2" charset="-122"/>
              </a:rPr>
              <a:t>【</a:t>
            </a:r>
            <a:r>
              <a:rPr kumimoji="1" lang="zh-CN" altLang="en-US" sz="2400" dirty="0">
                <a:solidFill>
                  <a:srgbClr val="000000"/>
                </a:solidFill>
                <a:ea typeface="宋体" pitchFamily="2" charset="-122"/>
              </a:rPr>
              <a:t>主要用途</a:t>
            </a:r>
            <a:r>
              <a:rPr kumimoji="1" lang="en-US" altLang="zh-CN" sz="2400" dirty="0">
                <a:solidFill>
                  <a:srgbClr val="000000"/>
                </a:solidFill>
                <a:ea typeface="宋体" pitchFamily="2" charset="-122"/>
              </a:rPr>
              <a:t>】</a:t>
            </a:r>
            <a:r>
              <a:rPr kumimoji="1" lang="zh-CN" altLang="en-US" sz="2400" dirty="0">
                <a:solidFill>
                  <a:srgbClr val="000000"/>
                </a:solidFill>
                <a:ea typeface="宋体" pitchFamily="2" charset="-122"/>
              </a:rPr>
              <a:t>使</a:t>
            </a:r>
            <a:r>
              <a:rPr kumimoji="1" lang="en-US" altLang="zh-CN" sz="2400" dirty="0">
                <a:solidFill>
                  <a:srgbClr val="000000"/>
                </a:solidFill>
                <a:ea typeface="宋体" pitchFamily="2" charset="-122"/>
              </a:rPr>
              <a:t>1</a:t>
            </a:r>
            <a:r>
              <a:rPr kumimoji="1" lang="zh-CN" altLang="en-US" sz="2400" dirty="0">
                <a:solidFill>
                  <a:srgbClr val="000000"/>
                </a:solidFill>
                <a:ea typeface="宋体" pitchFamily="2" charset="-122"/>
              </a:rPr>
              <a:t>个数的某</a:t>
            </a:r>
            <a:r>
              <a:rPr kumimoji="1" lang="en-US" altLang="zh-CN" sz="2400" dirty="0">
                <a:solidFill>
                  <a:srgbClr val="000000"/>
                </a:solidFill>
                <a:ea typeface="宋体" pitchFamily="2" charset="-122"/>
              </a:rPr>
              <a:t>(</a:t>
            </a:r>
            <a:r>
              <a:rPr kumimoji="1" lang="zh-CN" altLang="en-US" sz="2400" dirty="0">
                <a:solidFill>
                  <a:srgbClr val="000000"/>
                </a:solidFill>
                <a:ea typeface="宋体" pitchFamily="2" charset="-122"/>
              </a:rPr>
              <a:t>些</a:t>
            </a:r>
            <a:r>
              <a:rPr kumimoji="1" lang="en-US" altLang="zh-CN" sz="2400" dirty="0">
                <a:solidFill>
                  <a:srgbClr val="000000"/>
                </a:solidFill>
                <a:ea typeface="宋体" pitchFamily="2" charset="-122"/>
              </a:rPr>
              <a:t>)</a:t>
            </a:r>
            <a:r>
              <a:rPr kumimoji="1" lang="zh-CN" altLang="en-US" sz="2400" dirty="0">
                <a:solidFill>
                  <a:srgbClr val="000000"/>
                </a:solidFill>
                <a:ea typeface="宋体" pitchFamily="2" charset="-122"/>
              </a:rPr>
              <a:t>位翻转</a:t>
            </a:r>
            <a:r>
              <a:rPr kumimoji="1" lang="en-US" altLang="zh-CN" sz="2400" dirty="0">
                <a:solidFill>
                  <a:srgbClr val="000000"/>
                </a:solidFill>
                <a:ea typeface="宋体" pitchFamily="2" charset="-122"/>
              </a:rPr>
              <a:t>(</a:t>
            </a:r>
            <a:r>
              <a:rPr kumimoji="1" lang="zh-CN" altLang="en-US" sz="2400" dirty="0">
                <a:solidFill>
                  <a:srgbClr val="000000"/>
                </a:solidFill>
                <a:ea typeface="宋体" pitchFamily="2" charset="-122"/>
              </a:rPr>
              <a:t>即原来为</a:t>
            </a:r>
            <a:r>
              <a:rPr kumimoji="1" lang="en-US" altLang="zh-CN" sz="2400" dirty="0">
                <a:solidFill>
                  <a:srgbClr val="000000"/>
                </a:solidFill>
                <a:ea typeface="宋体" pitchFamily="2" charset="-122"/>
              </a:rPr>
              <a:t>1</a:t>
            </a:r>
            <a:r>
              <a:rPr kumimoji="1" lang="zh-CN" altLang="en-US" sz="2400" dirty="0">
                <a:solidFill>
                  <a:srgbClr val="000000"/>
                </a:solidFill>
                <a:ea typeface="宋体" pitchFamily="2" charset="-122"/>
              </a:rPr>
              <a:t>的位变为</a:t>
            </a:r>
            <a:r>
              <a:rPr kumimoji="1" lang="en-US" altLang="zh-CN" sz="2400" dirty="0">
                <a:solidFill>
                  <a:srgbClr val="000000"/>
                </a:solidFill>
                <a:ea typeface="宋体" pitchFamily="2" charset="-122"/>
              </a:rPr>
              <a:t>0</a:t>
            </a:r>
            <a:r>
              <a:rPr kumimoji="1" lang="zh-CN" altLang="en-US" sz="2400" dirty="0">
                <a:solidFill>
                  <a:srgbClr val="000000"/>
                </a:solidFill>
                <a:ea typeface="宋体" pitchFamily="2" charset="-122"/>
              </a:rPr>
              <a:t>，为</a:t>
            </a:r>
            <a:r>
              <a:rPr kumimoji="1" lang="en-US" altLang="zh-CN" sz="2400" dirty="0">
                <a:solidFill>
                  <a:srgbClr val="000000"/>
                </a:solidFill>
                <a:ea typeface="宋体" pitchFamily="2" charset="-122"/>
              </a:rPr>
              <a:t>0</a:t>
            </a:r>
            <a:r>
              <a:rPr kumimoji="1" lang="zh-CN" altLang="en-US" sz="2400" dirty="0">
                <a:solidFill>
                  <a:srgbClr val="000000"/>
                </a:solidFill>
                <a:ea typeface="宋体" pitchFamily="2" charset="-122"/>
              </a:rPr>
              <a:t>的变为</a:t>
            </a:r>
            <a:r>
              <a:rPr kumimoji="1" lang="en-US" altLang="zh-CN" sz="2400" dirty="0">
                <a:solidFill>
                  <a:srgbClr val="000000"/>
                </a:solidFill>
                <a:ea typeface="宋体" pitchFamily="2" charset="-122"/>
              </a:rPr>
              <a:t>1)</a:t>
            </a:r>
            <a:r>
              <a:rPr kumimoji="1" lang="zh-CN" altLang="en-US" sz="2400" dirty="0">
                <a:solidFill>
                  <a:srgbClr val="000000"/>
                </a:solidFill>
                <a:ea typeface="宋体" pitchFamily="2" charset="-122"/>
              </a:rPr>
              <a:t>，其余各位不变。</a:t>
            </a:r>
          </a:p>
          <a:p>
            <a:pPr>
              <a:buFontTx/>
              <a:buNone/>
            </a:pPr>
            <a:r>
              <a:rPr kumimoji="1" lang="en-US" altLang="zh-CN" sz="2400" dirty="0">
                <a:solidFill>
                  <a:srgbClr val="000000"/>
                </a:solidFill>
                <a:ea typeface="宋体" pitchFamily="2" charset="-122"/>
              </a:rPr>
              <a:t>【</a:t>
            </a:r>
            <a:r>
              <a:rPr kumimoji="1" lang="zh-CN" altLang="en-US" sz="2400" dirty="0">
                <a:solidFill>
                  <a:srgbClr val="000000"/>
                </a:solidFill>
                <a:ea typeface="宋体" pitchFamily="2" charset="-122"/>
              </a:rPr>
              <a:t>示例</a:t>
            </a:r>
            <a:r>
              <a:rPr kumimoji="1" lang="en-US" altLang="zh-CN" sz="2400" dirty="0">
                <a:solidFill>
                  <a:srgbClr val="000000"/>
                </a:solidFill>
                <a:ea typeface="宋体" pitchFamily="2" charset="-122"/>
              </a:rPr>
              <a:t>】</a:t>
            </a:r>
            <a:r>
              <a:rPr kumimoji="1" lang="zh-CN" altLang="en-US" sz="2400" dirty="0">
                <a:solidFill>
                  <a:srgbClr val="000000"/>
                </a:solidFill>
                <a:ea typeface="宋体" pitchFamily="2" charset="-122"/>
              </a:rPr>
              <a:t>如</a:t>
            </a:r>
            <a:r>
              <a:rPr kumimoji="1" lang="en-US" altLang="zh-CN" sz="2400" dirty="0">
                <a:solidFill>
                  <a:srgbClr val="000000"/>
                </a:solidFill>
                <a:ea typeface="宋体" pitchFamily="2" charset="-122"/>
              </a:rPr>
              <a:t>x=146</a:t>
            </a:r>
            <a:r>
              <a:rPr kumimoji="1" lang="zh-CN" altLang="en-US" sz="2400" dirty="0">
                <a:solidFill>
                  <a:srgbClr val="000000"/>
                </a:solidFill>
                <a:ea typeface="宋体" pitchFamily="2" charset="-122"/>
              </a:rPr>
              <a:t>，</a:t>
            </a:r>
            <a:r>
              <a:rPr kumimoji="1" lang="en-US" altLang="zh-CN" sz="2400" dirty="0">
                <a:solidFill>
                  <a:srgbClr val="000000"/>
                </a:solidFill>
                <a:ea typeface="宋体" pitchFamily="2" charset="-122"/>
              </a:rPr>
              <a:t>y=222</a:t>
            </a:r>
            <a:r>
              <a:rPr kumimoji="1" lang="zh-CN" altLang="en-US" sz="2400" dirty="0">
                <a:solidFill>
                  <a:srgbClr val="000000"/>
                </a:solidFill>
                <a:ea typeface="宋体" pitchFamily="2" charset="-122"/>
              </a:rPr>
              <a:t>，</a:t>
            </a:r>
            <a:r>
              <a:rPr kumimoji="1" lang="en-US" altLang="zh-CN" sz="2400" dirty="0">
                <a:solidFill>
                  <a:srgbClr val="000000"/>
                </a:solidFill>
                <a:ea typeface="宋体" pitchFamily="2" charset="-122"/>
              </a:rPr>
              <a:t>z=x ^ y</a:t>
            </a:r>
            <a:r>
              <a:rPr kumimoji="1" lang="zh-CN" altLang="en-US" sz="2400" dirty="0">
                <a:solidFill>
                  <a:srgbClr val="000000"/>
                </a:solidFill>
                <a:ea typeface="宋体" pitchFamily="2" charset="-122"/>
              </a:rPr>
              <a:t>，则</a:t>
            </a:r>
            <a:r>
              <a:rPr kumimoji="1" lang="en-US" altLang="zh-CN" sz="2400" dirty="0">
                <a:solidFill>
                  <a:srgbClr val="000000"/>
                </a:solidFill>
                <a:ea typeface="宋体" pitchFamily="2" charset="-122"/>
              </a:rPr>
              <a:t>z=76</a:t>
            </a:r>
            <a:r>
              <a:rPr kumimoji="1" lang="en-US" altLang="zh-CN" sz="2400" dirty="0">
                <a:ea typeface="宋体" pitchFamily="2" charset="-122"/>
              </a:rPr>
              <a:t> </a:t>
            </a:r>
            <a:endParaRPr lang="en-US" altLang="zh-CN" sz="2400" dirty="0">
              <a:ea typeface="宋体" pitchFamily="2" charset="-122"/>
            </a:endParaRPr>
          </a:p>
        </p:txBody>
      </p:sp>
      <p:pic>
        <p:nvPicPr>
          <p:cNvPr id="18441" name="Picture 9"/>
          <p:cNvPicPr>
            <a:picLocks noChangeAspect="1" noChangeArrowheads="1"/>
          </p:cNvPicPr>
          <p:nvPr/>
        </p:nvPicPr>
        <p:blipFill>
          <a:blip r:embed="rId2" cstate="print"/>
          <a:srcRect/>
          <a:stretch>
            <a:fillRect/>
          </a:stretch>
        </p:blipFill>
        <p:spPr bwMode="auto">
          <a:xfrm>
            <a:off x="1828800" y="4648200"/>
            <a:ext cx="3733800" cy="1217613"/>
          </a:xfrm>
          <a:prstGeom prst="rect">
            <a:avLst/>
          </a:prstGeom>
          <a:noFill/>
          <a:ln w="9525">
            <a:solidFill>
              <a:schemeClr val="bg2"/>
            </a:solidFill>
            <a:miter lim="800000"/>
            <a:headEnd/>
            <a:tailEnd/>
          </a:ln>
          <a:effectLst>
            <a:outerShdw dist="107763" dir="2700000" algn="ctr" rotWithShape="0">
              <a:srgbClr val="808080">
                <a:alpha val="50000"/>
              </a:srgbClr>
            </a:outerShdw>
          </a:effectLst>
        </p:spPr>
      </p:pic>
    </p:spTree>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a:t>10.2.5  </a:t>
            </a:r>
            <a:r>
              <a:rPr lang="zh-CN" altLang="en-US"/>
              <a:t>左位移 </a:t>
            </a:r>
          </a:p>
        </p:txBody>
      </p:sp>
      <p:sp>
        <p:nvSpPr>
          <p:cNvPr id="19466" name="Rectangle 10"/>
          <p:cNvSpPr>
            <a:spLocks noChangeArrowheads="1"/>
          </p:cNvSpPr>
          <p:nvPr/>
        </p:nvSpPr>
        <p:spPr bwMode="auto">
          <a:xfrm>
            <a:off x="685800" y="1752600"/>
            <a:ext cx="7772400" cy="4173538"/>
          </a:xfrm>
          <a:prstGeom prst="rect">
            <a:avLst/>
          </a:prstGeom>
          <a:noFill/>
          <a:ln w="9525">
            <a:noFill/>
            <a:miter lim="800000"/>
            <a:headEnd/>
            <a:tailEnd/>
          </a:ln>
          <a:effectLst/>
        </p:spPr>
        <p:txBody>
          <a:bodyPr tIns="165048" bIns="165048">
            <a:spAutoFit/>
          </a:bodyPr>
          <a:lstStyle/>
          <a:p>
            <a:pPr indent="266700" algn="just" eaLnBrk="0" hangingPunct="0"/>
            <a:r>
              <a:rPr kumimoji="1" lang="en-US" altLang="zh-CN" sz="2800" dirty="0">
                <a:solidFill>
                  <a:srgbClr val="000000"/>
                </a:solidFill>
                <a:latin typeface="Arial" charset="0"/>
              </a:rPr>
              <a:t>【</a:t>
            </a:r>
            <a:r>
              <a:rPr kumimoji="1" lang="zh-CN" altLang="en-US" sz="2800" dirty="0">
                <a:solidFill>
                  <a:srgbClr val="000000"/>
                </a:solidFill>
                <a:latin typeface="Arial" charset="0"/>
              </a:rPr>
              <a:t>运算符</a:t>
            </a:r>
            <a:r>
              <a:rPr kumimoji="1" lang="en-US" altLang="zh-CN" sz="2800" dirty="0">
                <a:solidFill>
                  <a:srgbClr val="000000"/>
                </a:solidFill>
                <a:latin typeface="Arial" charset="0"/>
              </a:rPr>
              <a:t>】&lt;&lt; </a:t>
            </a:r>
          </a:p>
          <a:p>
            <a:pPr indent="266700" algn="just" eaLnBrk="0" hangingPunct="0"/>
            <a:r>
              <a:rPr kumimoji="1" lang="en-US" altLang="zh-CN" sz="2800" dirty="0">
                <a:solidFill>
                  <a:srgbClr val="000000"/>
                </a:solidFill>
                <a:latin typeface="Arial" charset="0"/>
              </a:rPr>
              <a:t>【</a:t>
            </a:r>
            <a:r>
              <a:rPr kumimoji="1" lang="zh-CN" altLang="en-US" sz="2800" dirty="0">
                <a:solidFill>
                  <a:srgbClr val="000000"/>
                </a:solidFill>
                <a:latin typeface="Arial" charset="0"/>
              </a:rPr>
              <a:t>格式</a:t>
            </a:r>
            <a:r>
              <a:rPr kumimoji="1" lang="en-US" altLang="zh-CN" sz="2800" dirty="0">
                <a:solidFill>
                  <a:srgbClr val="000000"/>
                </a:solidFill>
                <a:latin typeface="Arial" charset="0"/>
              </a:rPr>
              <a:t>】x&lt;&lt;</a:t>
            </a:r>
            <a:r>
              <a:rPr kumimoji="1" lang="zh-CN" altLang="en-US" sz="2800" dirty="0">
                <a:solidFill>
                  <a:srgbClr val="000000"/>
                </a:solidFill>
                <a:latin typeface="Arial" charset="0"/>
              </a:rPr>
              <a:t>要位移的位数</a:t>
            </a:r>
          </a:p>
          <a:p>
            <a:pPr indent="266700" algn="just" eaLnBrk="0" hangingPunct="0"/>
            <a:r>
              <a:rPr kumimoji="1" lang="en-US" altLang="zh-CN" sz="2800" dirty="0">
                <a:solidFill>
                  <a:srgbClr val="000000"/>
                </a:solidFill>
                <a:latin typeface="Arial" charset="0"/>
              </a:rPr>
              <a:t>【</a:t>
            </a:r>
            <a:r>
              <a:rPr kumimoji="1" lang="zh-CN" altLang="en-US" sz="2800" dirty="0">
                <a:solidFill>
                  <a:srgbClr val="000000"/>
                </a:solidFill>
                <a:latin typeface="Arial" charset="0"/>
              </a:rPr>
              <a:t>功能</a:t>
            </a:r>
            <a:r>
              <a:rPr kumimoji="1" lang="en-US" altLang="zh-CN" sz="2800" dirty="0">
                <a:solidFill>
                  <a:srgbClr val="000000"/>
                </a:solidFill>
                <a:latin typeface="Arial" charset="0"/>
              </a:rPr>
              <a:t>】</a:t>
            </a:r>
            <a:r>
              <a:rPr kumimoji="1" lang="zh-CN" altLang="en-US" sz="2800" dirty="0">
                <a:solidFill>
                  <a:srgbClr val="000000"/>
                </a:solidFill>
                <a:latin typeface="Arial" charset="0"/>
              </a:rPr>
              <a:t>把操作对象的二进制数向左移动指定的位，并在右面补上相应的</a:t>
            </a:r>
            <a:r>
              <a:rPr kumimoji="1" lang="en-US" altLang="zh-CN" sz="2800" dirty="0">
                <a:solidFill>
                  <a:srgbClr val="000000"/>
                </a:solidFill>
                <a:latin typeface="Arial" charset="0"/>
              </a:rPr>
              <a:t>0</a:t>
            </a:r>
            <a:r>
              <a:rPr kumimoji="1" lang="zh-CN" altLang="en-US" sz="2800" dirty="0">
                <a:solidFill>
                  <a:srgbClr val="000000"/>
                </a:solidFill>
                <a:latin typeface="Arial" charset="0"/>
              </a:rPr>
              <a:t>，高位溢出。</a:t>
            </a:r>
          </a:p>
          <a:p>
            <a:pPr indent="266700" eaLnBrk="0" hangingPunct="0"/>
            <a:r>
              <a:rPr kumimoji="1" lang="en-US" altLang="zh-CN" sz="2800" dirty="0">
                <a:solidFill>
                  <a:srgbClr val="000000"/>
                </a:solidFill>
                <a:latin typeface="Arial" charset="0"/>
              </a:rPr>
              <a:t>【</a:t>
            </a:r>
            <a:r>
              <a:rPr kumimoji="1" lang="zh-CN" altLang="en-US" sz="2800" dirty="0">
                <a:solidFill>
                  <a:srgbClr val="000000"/>
                </a:solidFill>
                <a:latin typeface="Arial" charset="0"/>
              </a:rPr>
              <a:t>示例</a:t>
            </a:r>
            <a:r>
              <a:rPr kumimoji="1" lang="en-US" altLang="zh-CN" sz="2800" dirty="0">
                <a:solidFill>
                  <a:srgbClr val="000000"/>
                </a:solidFill>
                <a:latin typeface="Arial" charset="0"/>
              </a:rPr>
              <a:t>】</a:t>
            </a:r>
            <a:r>
              <a:rPr kumimoji="1" lang="zh-CN" altLang="en-US" sz="2800" dirty="0">
                <a:solidFill>
                  <a:srgbClr val="000000"/>
                </a:solidFill>
                <a:latin typeface="Arial" charset="0"/>
              </a:rPr>
              <a:t>如</a:t>
            </a:r>
            <a:r>
              <a:rPr kumimoji="1" lang="en-US" altLang="zh-CN" sz="2800" dirty="0">
                <a:solidFill>
                  <a:srgbClr val="000000"/>
                </a:solidFill>
                <a:latin typeface="Arial" charset="0"/>
              </a:rPr>
              <a:t>x=01010011</a:t>
            </a:r>
            <a:r>
              <a:rPr kumimoji="1" lang="zh-CN" altLang="en-US" sz="2800" dirty="0">
                <a:solidFill>
                  <a:srgbClr val="000000"/>
                </a:solidFill>
                <a:latin typeface="Arial" charset="0"/>
              </a:rPr>
              <a:t>，</a:t>
            </a:r>
            <a:r>
              <a:rPr kumimoji="1" lang="en-US" altLang="zh-CN" sz="2800" dirty="0">
                <a:solidFill>
                  <a:srgbClr val="000000"/>
                </a:solidFill>
                <a:latin typeface="Arial" charset="0"/>
              </a:rPr>
              <a:t>y=x&lt;&lt;2</a:t>
            </a:r>
            <a:r>
              <a:rPr kumimoji="1" lang="zh-CN" altLang="en-US" sz="2800" dirty="0">
                <a:solidFill>
                  <a:srgbClr val="000000"/>
                </a:solidFill>
                <a:latin typeface="Arial" charset="0"/>
              </a:rPr>
              <a:t>，则</a:t>
            </a:r>
            <a:r>
              <a:rPr kumimoji="1" lang="en-US" altLang="zh-CN" sz="2800" dirty="0">
                <a:solidFill>
                  <a:srgbClr val="000000"/>
                </a:solidFill>
                <a:latin typeface="Arial" charset="0"/>
              </a:rPr>
              <a:t>y=10110000</a:t>
            </a:r>
            <a:r>
              <a:rPr kumimoji="1" lang="zh-CN" altLang="en-US" sz="2800" dirty="0">
                <a:solidFill>
                  <a:srgbClr val="000000"/>
                </a:solidFill>
                <a:latin typeface="Arial" charset="0"/>
              </a:rPr>
              <a:t>。</a:t>
            </a:r>
          </a:p>
          <a:p>
            <a:pPr indent="266700" eaLnBrk="0" hangingPunct="0"/>
            <a:r>
              <a:rPr kumimoji="1" lang="en-US" altLang="zh-CN" sz="2800" dirty="0">
                <a:solidFill>
                  <a:srgbClr val="000000"/>
                </a:solidFill>
                <a:latin typeface="Arial" charset="0"/>
              </a:rPr>
              <a:t>【</a:t>
            </a:r>
            <a:r>
              <a:rPr kumimoji="1" lang="zh-CN" altLang="en-US" sz="2800" dirty="0">
                <a:solidFill>
                  <a:srgbClr val="000000"/>
                </a:solidFill>
                <a:latin typeface="Arial" charset="0"/>
              </a:rPr>
              <a:t>注意</a:t>
            </a:r>
            <a:r>
              <a:rPr kumimoji="1" lang="en-US" altLang="zh-CN" sz="2800" dirty="0">
                <a:solidFill>
                  <a:srgbClr val="000000"/>
                </a:solidFill>
                <a:latin typeface="Arial" charset="0"/>
              </a:rPr>
              <a:t>】</a:t>
            </a:r>
            <a:r>
              <a:rPr kumimoji="1" lang="zh-CN" altLang="en-US" sz="2800" dirty="0">
                <a:solidFill>
                  <a:srgbClr val="000000"/>
                </a:solidFill>
                <a:latin typeface="Arial" charset="0"/>
              </a:rPr>
              <a:t>左移会引起数据的变化，具体说，左移一位相当于对原来的数值乘以</a:t>
            </a:r>
            <a:r>
              <a:rPr kumimoji="1" lang="en-US" altLang="zh-CN" sz="2800" dirty="0">
                <a:solidFill>
                  <a:srgbClr val="000000"/>
                </a:solidFill>
                <a:latin typeface="Arial" charset="0"/>
              </a:rPr>
              <a:t>2</a:t>
            </a:r>
            <a:r>
              <a:rPr kumimoji="1" lang="zh-CN" altLang="en-US" sz="2800" dirty="0">
                <a:solidFill>
                  <a:srgbClr val="000000"/>
                </a:solidFill>
                <a:latin typeface="Arial" charset="0"/>
              </a:rPr>
              <a:t>。左移</a:t>
            </a:r>
            <a:r>
              <a:rPr kumimoji="1" lang="en-US" altLang="zh-CN" sz="2800" dirty="0">
                <a:solidFill>
                  <a:srgbClr val="000000"/>
                </a:solidFill>
                <a:latin typeface="Arial" charset="0"/>
              </a:rPr>
              <a:t>n</a:t>
            </a:r>
            <a:r>
              <a:rPr kumimoji="1" lang="zh-CN" altLang="en-US" sz="2800" dirty="0">
                <a:solidFill>
                  <a:srgbClr val="000000"/>
                </a:solidFill>
                <a:latin typeface="Arial" charset="0"/>
              </a:rPr>
              <a:t>位相当于对原来的数值乘以</a:t>
            </a:r>
            <a:r>
              <a:rPr kumimoji="1" lang="en-US" altLang="zh-CN" sz="2800" dirty="0">
                <a:solidFill>
                  <a:srgbClr val="000000"/>
                </a:solidFill>
                <a:latin typeface="Arial" charset="0"/>
              </a:rPr>
              <a:t>2 </a:t>
            </a:r>
            <a:r>
              <a:rPr kumimoji="1" lang="en-US" altLang="zh-CN" sz="2800" baseline="30000" dirty="0">
                <a:solidFill>
                  <a:srgbClr val="000000"/>
                </a:solidFill>
                <a:latin typeface="Arial" charset="0"/>
              </a:rPr>
              <a:t>n</a:t>
            </a:r>
            <a:r>
              <a:rPr kumimoji="1" lang="zh-CN" altLang="en-US" sz="2800" dirty="0">
                <a:solidFill>
                  <a:srgbClr val="000000"/>
                </a:solidFill>
                <a:latin typeface="Arial" charset="0"/>
              </a:rPr>
              <a:t>。 </a:t>
            </a:r>
          </a:p>
        </p:txBody>
      </p:sp>
    </p:spTree>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zh-CN"/>
              <a:t>10.2.6  </a:t>
            </a:r>
            <a:r>
              <a:rPr lang="zh-CN" altLang="en-US"/>
              <a:t>右位移 </a:t>
            </a:r>
          </a:p>
        </p:txBody>
      </p:sp>
      <p:sp>
        <p:nvSpPr>
          <p:cNvPr id="20493" name="Rectangle 13"/>
          <p:cNvSpPr>
            <a:spLocks noChangeArrowheads="1"/>
          </p:cNvSpPr>
          <p:nvPr/>
        </p:nvSpPr>
        <p:spPr bwMode="auto">
          <a:xfrm>
            <a:off x="381000" y="1295400"/>
            <a:ext cx="8153400" cy="5027613"/>
          </a:xfrm>
          <a:prstGeom prst="rect">
            <a:avLst/>
          </a:prstGeom>
          <a:noFill/>
          <a:ln w="9525">
            <a:noFill/>
            <a:miter lim="800000"/>
            <a:headEnd/>
            <a:tailEnd/>
          </a:ln>
          <a:effectLst/>
        </p:spPr>
        <p:txBody>
          <a:bodyPr wrap="square" tIns="165048" bIns="165048">
            <a:spAutoFit/>
          </a:bodyPr>
          <a:lstStyle/>
          <a:p>
            <a:pPr indent="266700"/>
            <a:r>
              <a:rPr kumimoji="1" lang="en-US" altLang="zh-CN" sz="2800" dirty="0">
                <a:solidFill>
                  <a:srgbClr val="000000"/>
                </a:solidFill>
                <a:latin typeface="Arial" charset="0"/>
              </a:rPr>
              <a:t>【</a:t>
            </a:r>
            <a:r>
              <a:rPr kumimoji="1" lang="zh-CN" altLang="en-US" sz="2800" dirty="0">
                <a:solidFill>
                  <a:srgbClr val="000000"/>
                </a:solidFill>
                <a:latin typeface="Arial" charset="0"/>
              </a:rPr>
              <a:t>运算符</a:t>
            </a:r>
            <a:r>
              <a:rPr kumimoji="1" lang="en-US" altLang="zh-CN" sz="2800" dirty="0">
                <a:solidFill>
                  <a:srgbClr val="000000"/>
                </a:solidFill>
                <a:latin typeface="Arial" charset="0"/>
              </a:rPr>
              <a:t>】&gt;&gt; </a:t>
            </a:r>
          </a:p>
          <a:p>
            <a:pPr indent="266700" eaLnBrk="0" hangingPunct="0"/>
            <a:r>
              <a:rPr kumimoji="1" lang="en-US" altLang="zh-CN" sz="2800" dirty="0">
                <a:solidFill>
                  <a:srgbClr val="000000"/>
                </a:solidFill>
                <a:latin typeface="Arial" charset="0"/>
              </a:rPr>
              <a:t>【</a:t>
            </a:r>
            <a:r>
              <a:rPr kumimoji="1" lang="zh-CN" altLang="en-US" sz="2800" dirty="0">
                <a:solidFill>
                  <a:srgbClr val="000000"/>
                </a:solidFill>
                <a:latin typeface="Arial" charset="0"/>
              </a:rPr>
              <a:t>格式</a:t>
            </a:r>
            <a:r>
              <a:rPr kumimoji="1" lang="en-US" altLang="zh-CN" sz="2800" dirty="0">
                <a:solidFill>
                  <a:srgbClr val="000000"/>
                </a:solidFill>
                <a:latin typeface="Arial" charset="0"/>
              </a:rPr>
              <a:t>】x&gt;&gt;</a:t>
            </a:r>
            <a:r>
              <a:rPr kumimoji="1" lang="zh-CN" altLang="en-US" sz="2800" dirty="0">
                <a:solidFill>
                  <a:srgbClr val="000000"/>
                </a:solidFill>
                <a:latin typeface="Arial" charset="0"/>
              </a:rPr>
              <a:t>要位移的位数</a:t>
            </a:r>
          </a:p>
          <a:p>
            <a:pPr indent="266700" eaLnBrk="0" hangingPunct="0"/>
            <a:r>
              <a:rPr kumimoji="1" lang="en-US" altLang="zh-CN" sz="2800" dirty="0">
                <a:solidFill>
                  <a:srgbClr val="000000"/>
                </a:solidFill>
                <a:latin typeface="Arial" charset="0"/>
              </a:rPr>
              <a:t>【</a:t>
            </a:r>
            <a:r>
              <a:rPr kumimoji="1" lang="zh-CN" altLang="en-US" sz="2800" dirty="0">
                <a:solidFill>
                  <a:srgbClr val="000000"/>
                </a:solidFill>
                <a:latin typeface="Arial" charset="0"/>
              </a:rPr>
              <a:t>功能</a:t>
            </a:r>
            <a:r>
              <a:rPr kumimoji="1" lang="en-US" altLang="zh-CN" sz="2800" dirty="0">
                <a:solidFill>
                  <a:srgbClr val="000000"/>
                </a:solidFill>
                <a:latin typeface="Arial" charset="0"/>
              </a:rPr>
              <a:t>】</a:t>
            </a:r>
            <a:r>
              <a:rPr kumimoji="1" lang="zh-CN" altLang="en-US" sz="2800" dirty="0">
                <a:solidFill>
                  <a:srgbClr val="000000"/>
                </a:solidFill>
                <a:latin typeface="Arial" charset="0"/>
              </a:rPr>
              <a:t>把操作对象的二进制数向右移动指定的位，移出的低位舍弃；高位：</a:t>
            </a:r>
          </a:p>
          <a:p>
            <a:pPr indent="266700" eaLnBrk="0" hangingPunct="0"/>
            <a:r>
              <a:rPr kumimoji="1" lang="en-US" altLang="zh-CN" sz="2800" dirty="0">
                <a:solidFill>
                  <a:srgbClr val="000000"/>
                </a:solidFill>
                <a:latin typeface="Arial" charset="0"/>
              </a:rPr>
              <a:t>(1) </a:t>
            </a:r>
            <a:r>
              <a:rPr kumimoji="1" lang="zh-CN" altLang="en-US" sz="2800" dirty="0">
                <a:solidFill>
                  <a:srgbClr val="000000"/>
                </a:solidFill>
                <a:latin typeface="Arial" charset="0"/>
              </a:rPr>
              <a:t>对无符号数和有符号中的正数，补</a:t>
            </a:r>
            <a:r>
              <a:rPr kumimoji="1" lang="en-US" altLang="zh-CN" sz="2800" dirty="0">
                <a:solidFill>
                  <a:srgbClr val="000000"/>
                </a:solidFill>
                <a:latin typeface="Arial" charset="0"/>
              </a:rPr>
              <a:t>0</a:t>
            </a:r>
            <a:r>
              <a:rPr kumimoji="1" lang="zh-CN" altLang="en-US" sz="2800" dirty="0">
                <a:solidFill>
                  <a:srgbClr val="000000"/>
                </a:solidFill>
                <a:latin typeface="Arial" charset="0"/>
              </a:rPr>
              <a:t>；</a:t>
            </a:r>
          </a:p>
          <a:p>
            <a:pPr indent="266700" eaLnBrk="0" hangingPunct="0"/>
            <a:r>
              <a:rPr kumimoji="1" lang="en-US" altLang="zh-CN" sz="2800" dirty="0">
                <a:solidFill>
                  <a:srgbClr val="000000"/>
                </a:solidFill>
                <a:latin typeface="Arial" charset="0"/>
              </a:rPr>
              <a:t>(2) </a:t>
            </a:r>
            <a:r>
              <a:rPr kumimoji="1" lang="zh-CN" altLang="en-US" sz="2800" dirty="0">
                <a:solidFill>
                  <a:srgbClr val="000000"/>
                </a:solidFill>
                <a:latin typeface="Arial" charset="0"/>
              </a:rPr>
              <a:t>有符号数中的负数，取决于所使用的系统：补</a:t>
            </a:r>
            <a:r>
              <a:rPr kumimoji="1" lang="en-US" altLang="zh-CN" sz="2800" dirty="0">
                <a:solidFill>
                  <a:srgbClr val="000000"/>
                </a:solidFill>
                <a:latin typeface="Arial" charset="0"/>
              </a:rPr>
              <a:t>0</a:t>
            </a:r>
            <a:r>
              <a:rPr kumimoji="1" lang="zh-CN" altLang="en-US" sz="2800" dirty="0">
                <a:solidFill>
                  <a:srgbClr val="000000"/>
                </a:solidFill>
                <a:latin typeface="Arial" charset="0"/>
              </a:rPr>
              <a:t>的称为“逻辑右移”，补</a:t>
            </a:r>
            <a:r>
              <a:rPr kumimoji="1" lang="en-US" altLang="zh-CN" sz="2800" dirty="0">
                <a:solidFill>
                  <a:srgbClr val="000000"/>
                </a:solidFill>
                <a:latin typeface="Arial" charset="0"/>
              </a:rPr>
              <a:t>1</a:t>
            </a:r>
            <a:r>
              <a:rPr kumimoji="1" lang="zh-CN" altLang="en-US" sz="2800" dirty="0">
                <a:solidFill>
                  <a:srgbClr val="000000"/>
                </a:solidFill>
                <a:latin typeface="Arial" charset="0"/>
              </a:rPr>
              <a:t>的称为“算术右移”。</a:t>
            </a:r>
          </a:p>
          <a:p>
            <a:pPr indent="266700" eaLnBrk="0" hangingPunct="0"/>
            <a:r>
              <a:rPr kumimoji="1" lang="en-US" altLang="zh-CN" sz="2800" dirty="0">
                <a:solidFill>
                  <a:srgbClr val="000000"/>
                </a:solidFill>
                <a:latin typeface="Arial" charset="0"/>
              </a:rPr>
              <a:t>【</a:t>
            </a:r>
            <a:r>
              <a:rPr kumimoji="1" lang="zh-CN" altLang="en-US" sz="2800" dirty="0">
                <a:solidFill>
                  <a:srgbClr val="000000"/>
                </a:solidFill>
                <a:latin typeface="Arial" charset="0"/>
              </a:rPr>
              <a:t>示例</a:t>
            </a:r>
            <a:r>
              <a:rPr kumimoji="1" lang="en-US" altLang="zh-CN" sz="2800" dirty="0">
                <a:solidFill>
                  <a:srgbClr val="000000"/>
                </a:solidFill>
                <a:latin typeface="Arial" charset="0"/>
              </a:rPr>
              <a:t>】</a:t>
            </a:r>
            <a:r>
              <a:rPr kumimoji="1" lang="zh-CN" altLang="en-US" sz="2800" dirty="0">
                <a:solidFill>
                  <a:srgbClr val="000000"/>
                </a:solidFill>
                <a:latin typeface="Arial" charset="0"/>
              </a:rPr>
              <a:t>如</a:t>
            </a:r>
            <a:r>
              <a:rPr kumimoji="1" lang="en-US" altLang="zh-CN" sz="2800" dirty="0">
                <a:solidFill>
                  <a:srgbClr val="000000"/>
                </a:solidFill>
                <a:latin typeface="Arial" charset="0"/>
              </a:rPr>
              <a:t>x=01010011,y=x&gt;&gt;2,</a:t>
            </a:r>
            <a:r>
              <a:rPr kumimoji="1" lang="zh-CN" altLang="en-US" sz="2800" dirty="0">
                <a:solidFill>
                  <a:srgbClr val="000000"/>
                </a:solidFill>
                <a:latin typeface="Arial" charset="0"/>
              </a:rPr>
              <a:t>则</a:t>
            </a:r>
            <a:r>
              <a:rPr kumimoji="1" lang="en-US" altLang="zh-CN" sz="2800" dirty="0">
                <a:solidFill>
                  <a:srgbClr val="000000"/>
                </a:solidFill>
                <a:latin typeface="Arial" charset="0"/>
              </a:rPr>
              <a:t>y=00010100</a:t>
            </a:r>
          </a:p>
          <a:p>
            <a:pPr indent="266700" eaLnBrk="0" hangingPunct="0"/>
            <a:r>
              <a:rPr kumimoji="1" lang="en-US" altLang="zh-CN" sz="2800" dirty="0">
                <a:solidFill>
                  <a:srgbClr val="000000"/>
                </a:solidFill>
                <a:latin typeface="Arial" charset="0"/>
              </a:rPr>
              <a:t>【</a:t>
            </a:r>
            <a:r>
              <a:rPr kumimoji="1" lang="zh-CN" altLang="en-US" sz="2800" dirty="0">
                <a:solidFill>
                  <a:srgbClr val="000000"/>
                </a:solidFill>
                <a:latin typeface="Arial" charset="0"/>
              </a:rPr>
              <a:t>注意</a:t>
            </a:r>
            <a:r>
              <a:rPr kumimoji="1" lang="en-US" altLang="zh-CN" sz="2800" dirty="0">
                <a:solidFill>
                  <a:srgbClr val="000000"/>
                </a:solidFill>
                <a:latin typeface="Arial" charset="0"/>
              </a:rPr>
              <a:t>】</a:t>
            </a:r>
            <a:r>
              <a:rPr kumimoji="1" lang="zh-CN" altLang="en-US" sz="2800" dirty="0">
                <a:solidFill>
                  <a:srgbClr val="000000"/>
                </a:solidFill>
                <a:latin typeface="Arial" charset="0"/>
              </a:rPr>
              <a:t>右移会引起数据的变化，具体说，右移一位相当于对原来的数值除以</a:t>
            </a:r>
            <a:r>
              <a:rPr kumimoji="1" lang="en-US" altLang="zh-CN" sz="2800" dirty="0">
                <a:solidFill>
                  <a:srgbClr val="000000"/>
                </a:solidFill>
                <a:latin typeface="Arial" charset="0"/>
              </a:rPr>
              <a:t>2</a:t>
            </a:r>
            <a:r>
              <a:rPr kumimoji="1" lang="zh-CN" altLang="en-US" sz="2800" dirty="0">
                <a:solidFill>
                  <a:srgbClr val="000000"/>
                </a:solidFill>
                <a:latin typeface="Arial" charset="0"/>
              </a:rPr>
              <a:t>。右移</a:t>
            </a:r>
            <a:r>
              <a:rPr kumimoji="1" lang="en-US" altLang="zh-CN" sz="2800" dirty="0">
                <a:solidFill>
                  <a:srgbClr val="000000"/>
                </a:solidFill>
                <a:latin typeface="Arial" charset="0"/>
              </a:rPr>
              <a:t>n</a:t>
            </a:r>
            <a:r>
              <a:rPr kumimoji="1" lang="zh-CN" altLang="en-US" sz="2800" dirty="0">
                <a:solidFill>
                  <a:srgbClr val="000000"/>
                </a:solidFill>
                <a:latin typeface="Arial" charset="0"/>
              </a:rPr>
              <a:t>位相当于对原来的数值除以</a:t>
            </a:r>
            <a:r>
              <a:rPr kumimoji="1" lang="en-US" altLang="zh-CN" sz="2800" dirty="0">
                <a:solidFill>
                  <a:srgbClr val="000000"/>
                </a:solidFill>
                <a:latin typeface="Arial" charset="0"/>
              </a:rPr>
              <a:t>2 </a:t>
            </a:r>
            <a:r>
              <a:rPr kumimoji="1" lang="en-US" altLang="zh-CN" sz="2800" baseline="30000" dirty="0">
                <a:solidFill>
                  <a:srgbClr val="000000"/>
                </a:solidFill>
                <a:latin typeface="Arial" charset="0"/>
              </a:rPr>
              <a:t>n</a:t>
            </a:r>
            <a:endParaRPr kumimoji="1" lang="en-US" altLang="zh-CN" sz="2800" dirty="0">
              <a:solidFill>
                <a:srgbClr val="000000"/>
              </a:solidFill>
              <a:latin typeface="Arial" charset="0"/>
            </a:endParaRPr>
          </a:p>
        </p:txBody>
      </p:sp>
    </p:spTree>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zh-CN" altLang="en-US" b="0"/>
              <a:t>说  明</a:t>
            </a:r>
          </a:p>
        </p:txBody>
      </p:sp>
      <p:sp>
        <p:nvSpPr>
          <p:cNvPr id="21509" name="Rectangle 5"/>
          <p:cNvSpPr>
            <a:spLocks noGrp="1" noChangeArrowheads="1"/>
          </p:cNvSpPr>
          <p:nvPr>
            <p:ph sz="quarter" idx="1"/>
          </p:nvPr>
        </p:nvSpPr>
        <p:spPr>
          <a:xfrm>
            <a:off x="381000" y="1371600"/>
            <a:ext cx="7743825" cy="3976688"/>
          </a:xfrm>
        </p:spPr>
        <p:txBody>
          <a:bodyPr/>
          <a:lstStyle/>
          <a:p>
            <a:pPr>
              <a:lnSpc>
                <a:spcPct val="90000"/>
              </a:lnSpc>
            </a:pPr>
            <a:r>
              <a:rPr kumimoji="1" lang="en-US" altLang="zh-CN" sz="2000">
                <a:solidFill>
                  <a:srgbClr val="000000"/>
                </a:solidFill>
                <a:ea typeface="宋体" pitchFamily="2" charset="-122"/>
              </a:rPr>
              <a:t>x</a:t>
            </a:r>
            <a:r>
              <a:rPr kumimoji="1" lang="zh-CN" altLang="en-US" sz="2000">
                <a:solidFill>
                  <a:srgbClr val="000000"/>
                </a:solidFill>
                <a:ea typeface="宋体" pitchFamily="2" charset="-122"/>
              </a:rPr>
              <a:t>、</a:t>
            </a:r>
            <a:r>
              <a:rPr kumimoji="1" lang="en-US" altLang="zh-CN" sz="2000">
                <a:solidFill>
                  <a:srgbClr val="000000"/>
                </a:solidFill>
                <a:ea typeface="宋体" pitchFamily="2" charset="-122"/>
              </a:rPr>
              <a:t>y</a:t>
            </a:r>
            <a:r>
              <a:rPr kumimoji="1" lang="zh-CN" altLang="en-US" sz="2000">
                <a:solidFill>
                  <a:srgbClr val="000000"/>
                </a:solidFill>
                <a:ea typeface="宋体" pitchFamily="2" charset="-122"/>
              </a:rPr>
              <a:t>和“位数”等操作数，都只能是整型或字符型数据。除按位取反为单目运算符外，其余均为双目运算符。</a:t>
            </a:r>
          </a:p>
          <a:p>
            <a:pPr>
              <a:lnSpc>
                <a:spcPct val="90000"/>
              </a:lnSpc>
            </a:pPr>
            <a:r>
              <a:rPr kumimoji="1" lang="zh-CN" altLang="en-US" sz="2000">
                <a:solidFill>
                  <a:srgbClr val="000000"/>
                </a:solidFill>
                <a:ea typeface="宋体" pitchFamily="2" charset="-122"/>
              </a:rPr>
              <a:t>参与运算时，操作数</a:t>
            </a:r>
            <a:r>
              <a:rPr kumimoji="1" lang="en-US" altLang="zh-CN" sz="2000">
                <a:solidFill>
                  <a:srgbClr val="000000"/>
                </a:solidFill>
                <a:ea typeface="宋体" pitchFamily="2" charset="-122"/>
              </a:rPr>
              <a:t>x</a:t>
            </a:r>
            <a:r>
              <a:rPr kumimoji="1" lang="zh-CN" altLang="en-US" sz="2000">
                <a:solidFill>
                  <a:srgbClr val="000000"/>
                </a:solidFill>
                <a:ea typeface="宋体" pitchFamily="2" charset="-122"/>
              </a:rPr>
              <a:t>和</a:t>
            </a:r>
            <a:r>
              <a:rPr kumimoji="1" lang="en-US" altLang="zh-CN" sz="2000">
                <a:solidFill>
                  <a:srgbClr val="000000"/>
                </a:solidFill>
                <a:ea typeface="宋体" pitchFamily="2" charset="-122"/>
              </a:rPr>
              <a:t>y</a:t>
            </a:r>
            <a:r>
              <a:rPr kumimoji="1" lang="zh-CN" altLang="en-US" sz="2000">
                <a:solidFill>
                  <a:srgbClr val="000000"/>
                </a:solidFill>
                <a:ea typeface="宋体" pitchFamily="2" charset="-122"/>
              </a:rPr>
              <a:t>都必须首先转换成二进制形式，然后再执行相应的按位运算。例如：</a:t>
            </a:r>
          </a:p>
          <a:p>
            <a:pPr lvl="1">
              <a:lnSpc>
                <a:spcPct val="90000"/>
              </a:lnSpc>
            </a:pPr>
            <a:r>
              <a:rPr kumimoji="1" lang="en-US" altLang="zh-CN" sz="2200">
                <a:solidFill>
                  <a:srgbClr val="000000"/>
                </a:solidFill>
                <a:ea typeface="宋体" pitchFamily="2" charset="-122"/>
              </a:rPr>
              <a:t>5&lt;&lt;2</a:t>
            </a:r>
            <a:r>
              <a:rPr kumimoji="1" lang="en-US" altLang="zh-CN" sz="2200">
                <a:solidFill>
                  <a:srgbClr val="FF0000"/>
                </a:solidFill>
                <a:ea typeface="宋体" pitchFamily="2" charset="-122"/>
              </a:rPr>
              <a:t>→</a:t>
            </a:r>
            <a:r>
              <a:rPr kumimoji="1" lang="en-US" altLang="zh-CN" sz="2200">
                <a:solidFill>
                  <a:srgbClr val="000000"/>
                </a:solidFill>
                <a:ea typeface="宋体" pitchFamily="2" charset="-122"/>
              </a:rPr>
              <a:t>20</a:t>
            </a:r>
            <a:r>
              <a:rPr kumimoji="1" lang="zh-CN" altLang="en-US" sz="2200">
                <a:solidFill>
                  <a:srgbClr val="FF0000"/>
                </a:solidFill>
                <a:ea typeface="宋体" pitchFamily="2" charset="-122"/>
              </a:rPr>
              <a:t>即</a:t>
            </a:r>
            <a:r>
              <a:rPr kumimoji="1" lang="en-US" altLang="zh-CN" sz="2200">
                <a:solidFill>
                  <a:srgbClr val="000000"/>
                </a:solidFill>
                <a:ea typeface="宋体" pitchFamily="2" charset="-122"/>
              </a:rPr>
              <a:t>101</a:t>
            </a:r>
            <a:r>
              <a:rPr kumimoji="1" lang="en-US" altLang="zh-CN" sz="2200">
                <a:solidFill>
                  <a:srgbClr val="FF0000"/>
                </a:solidFill>
                <a:ea typeface="宋体" pitchFamily="2" charset="-122"/>
              </a:rPr>
              <a:t>&lt;&lt;10</a:t>
            </a:r>
            <a:r>
              <a:rPr kumimoji="1" lang="en-US" altLang="zh-CN" sz="2200">
                <a:solidFill>
                  <a:srgbClr val="000000"/>
                </a:solidFill>
                <a:ea typeface="宋体" pitchFamily="2" charset="-122"/>
              </a:rPr>
              <a:t>→10100</a:t>
            </a:r>
            <a:r>
              <a:rPr kumimoji="1" lang="zh-CN" altLang="en-US" sz="2200">
                <a:solidFill>
                  <a:srgbClr val="000000"/>
                </a:solidFill>
                <a:ea typeface="宋体" pitchFamily="2" charset="-122"/>
              </a:rPr>
              <a:t>，</a:t>
            </a:r>
            <a:r>
              <a:rPr kumimoji="1" lang="en-US" altLang="zh-CN" sz="2200">
                <a:solidFill>
                  <a:srgbClr val="000000"/>
                </a:solidFill>
                <a:ea typeface="宋体" pitchFamily="2" charset="-122"/>
              </a:rPr>
              <a:t>20&gt;&gt;2</a:t>
            </a:r>
            <a:r>
              <a:rPr kumimoji="1" lang="en-US" altLang="zh-CN" sz="2200">
                <a:solidFill>
                  <a:srgbClr val="FF0000"/>
                </a:solidFill>
                <a:ea typeface="宋体" pitchFamily="2" charset="-122"/>
              </a:rPr>
              <a:t>→</a:t>
            </a:r>
            <a:r>
              <a:rPr kumimoji="1" lang="en-US" altLang="zh-CN" sz="2200">
                <a:solidFill>
                  <a:srgbClr val="000000"/>
                </a:solidFill>
                <a:ea typeface="宋体" pitchFamily="2" charset="-122"/>
              </a:rPr>
              <a:t>5</a:t>
            </a:r>
            <a:r>
              <a:rPr kumimoji="1" lang="zh-CN" altLang="en-US" sz="2200">
                <a:solidFill>
                  <a:srgbClr val="FF0000"/>
                </a:solidFill>
                <a:ea typeface="宋体" pitchFamily="2" charset="-122"/>
              </a:rPr>
              <a:t>即</a:t>
            </a:r>
            <a:r>
              <a:rPr kumimoji="1" lang="en-US" altLang="zh-CN" sz="2200">
                <a:solidFill>
                  <a:srgbClr val="000000"/>
                </a:solidFill>
                <a:ea typeface="宋体" pitchFamily="2" charset="-122"/>
              </a:rPr>
              <a:t>10100</a:t>
            </a:r>
            <a:r>
              <a:rPr kumimoji="1" lang="en-US" altLang="zh-CN" sz="2200">
                <a:solidFill>
                  <a:srgbClr val="FF0000"/>
                </a:solidFill>
                <a:ea typeface="宋体" pitchFamily="2" charset="-122"/>
              </a:rPr>
              <a:t>&gt;&gt;10</a:t>
            </a:r>
            <a:r>
              <a:rPr kumimoji="1" lang="en-US" altLang="zh-CN" sz="2200">
                <a:solidFill>
                  <a:srgbClr val="000000"/>
                </a:solidFill>
                <a:ea typeface="宋体" pitchFamily="2" charset="-122"/>
              </a:rPr>
              <a:t>→00101 </a:t>
            </a:r>
            <a:r>
              <a:rPr kumimoji="1" lang="zh-CN" altLang="en-US" sz="2200">
                <a:solidFill>
                  <a:srgbClr val="000000"/>
                </a:solidFill>
                <a:ea typeface="宋体" pitchFamily="2" charset="-122"/>
              </a:rPr>
              <a:t>。</a:t>
            </a:r>
          </a:p>
          <a:p>
            <a:pPr>
              <a:lnSpc>
                <a:spcPct val="90000"/>
              </a:lnSpc>
            </a:pPr>
            <a:r>
              <a:rPr kumimoji="1" lang="zh-CN" altLang="en-US" sz="2000">
                <a:solidFill>
                  <a:srgbClr val="000000"/>
                </a:solidFill>
                <a:ea typeface="宋体" pitchFamily="2" charset="-122"/>
              </a:rPr>
              <a:t> 复合赋值运算符</a:t>
            </a:r>
          </a:p>
          <a:p>
            <a:pPr lvl="1">
              <a:lnSpc>
                <a:spcPct val="90000"/>
              </a:lnSpc>
            </a:pPr>
            <a:r>
              <a:rPr kumimoji="1" lang="zh-CN" altLang="en-US" sz="2200">
                <a:solidFill>
                  <a:srgbClr val="000000"/>
                </a:solidFill>
                <a:ea typeface="宋体" pitchFamily="2" charset="-122"/>
              </a:rPr>
              <a:t>除按位取反运算外</a:t>
            </a:r>
            <a:r>
              <a:rPr kumimoji="1" lang="en-US" altLang="zh-CN" sz="2200">
                <a:solidFill>
                  <a:srgbClr val="000000"/>
                </a:solidFill>
                <a:ea typeface="宋体" pitchFamily="2" charset="-122"/>
              </a:rPr>
              <a:t>,</a:t>
            </a:r>
            <a:r>
              <a:rPr kumimoji="1" lang="zh-CN" altLang="en-US" sz="2200">
                <a:solidFill>
                  <a:srgbClr val="000000"/>
                </a:solidFill>
                <a:ea typeface="宋体" pitchFamily="2" charset="-122"/>
              </a:rPr>
              <a:t>其余</a:t>
            </a:r>
            <a:r>
              <a:rPr kumimoji="1" lang="en-US" altLang="zh-CN" sz="2200">
                <a:solidFill>
                  <a:srgbClr val="000000"/>
                </a:solidFill>
                <a:ea typeface="宋体" pitchFamily="2" charset="-122"/>
              </a:rPr>
              <a:t>5</a:t>
            </a:r>
            <a:r>
              <a:rPr kumimoji="1" lang="zh-CN" altLang="en-US" sz="2200">
                <a:solidFill>
                  <a:srgbClr val="000000"/>
                </a:solidFill>
                <a:ea typeface="宋体" pitchFamily="2" charset="-122"/>
              </a:rPr>
              <a:t>个位运算符均可与赋值运算符一起</a:t>
            </a:r>
            <a:r>
              <a:rPr kumimoji="1" lang="en-US" altLang="zh-CN" sz="2200">
                <a:solidFill>
                  <a:srgbClr val="000000"/>
                </a:solidFill>
                <a:ea typeface="宋体" pitchFamily="2" charset="-122"/>
              </a:rPr>
              <a:t>,</a:t>
            </a:r>
            <a:r>
              <a:rPr kumimoji="1" lang="zh-CN" altLang="en-US" sz="2200">
                <a:solidFill>
                  <a:srgbClr val="000000"/>
                </a:solidFill>
                <a:ea typeface="宋体" pitchFamily="2" charset="-122"/>
              </a:rPr>
              <a:t>构成复合赋值运算符</a:t>
            </a:r>
            <a:r>
              <a:rPr kumimoji="1" lang="en-US" altLang="zh-CN" sz="2200">
                <a:solidFill>
                  <a:srgbClr val="000000"/>
                </a:solidFill>
                <a:ea typeface="宋体" pitchFamily="2" charset="-122"/>
              </a:rPr>
              <a:t>: &amp;=</a:t>
            </a:r>
            <a:r>
              <a:rPr kumimoji="1" lang="zh-CN" altLang="en-US" sz="2200">
                <a:solidFill>
                  <a:srgbClr val="000000"/>
                </a:solidFill>
                <a:ea typeface="宋体" pitchFamily="2" charset="-122"/>
              </a:rPr>
              <a:t>、</a:t>
            </a:r>
            <a:r>
              <a:rPr kumimoji="1" lang="en-US" altLang="zh-CN" sz="2200">
                <a:solidFill>
                  <a:srgbClr val="000000"/>
                </a:solidFill>
                <a:ea typeface="宋体" pitchFamily="2" charset="-122"/>
              </a:rPr>
              <a:t>|+</a:t>
            </a:r>
            <a:r>
              <a:rPr kumimoji="1" lang="zh-CN" altLang="en-US" sz="2200">
                <a:solidFill>
                  <a:srgbClr val="000000"/>
                </a:solidFill>
                <a:ea typeface="宋体" pitchFamily="2" charset="-122"/>
              </a:rPr>
              <a:t>、</a:t>
            </a:r>
            <a:r>
              <a:rPr kumimoji="1" lang="en-US" altLang="zh-CN" sz="2200">
                <a:solidFill>
                  <a:srgbClr val="000000"/>
                </a:solidFill>
                <a:ea typeface="宋体" pitchFamily="2" charset="-122"/>
              </a:rPr>
              <a:t>^=</a:t>
            </a:r>
            <a:r>
              <a:rPr kumimoji="1" lang="zh-CN" altLang="en-US" sz="2200">
                <a:solidFill>
                  <a:srgbClr val="000000"/>
                </a:solidFill>
                <a:ea typeface="宋体" pitchFamily="2" charset="-122"/>
              </a:rPr>
              <a:t>、</a:t>
            </a:r>
            <a:r>
              <a:rPr kumimoji="1" lang="en-US" altLang="zh-CN" sz="2200">
                <a:solidFill>
                  <a:srgbClr val="000000"/>
                </a:solidFill>
                <a:ea typeface="宋体" pitchFamily="2" charset="-122"/>
              </a:rPr>
              <a:t>&lt;&lt;=</a:t>
            </a:r>
            <a:r>
              <a:rPr kumimoji="1" lang="zh-CN" altLang="en-US" sz="2200">
                <a:solidFill>
                  <a:srgbClr val="000000"/>
                </a:solidFill>
                <a:ea typeface="宋体" pitchFamily="2" charset="-122"/>
              </a:rPr>
              <a:t>、</a:t>
            </a:r>
            <a:r>
              <a:rPr kumimoji="1" lang="en-US" altLang="zh-CN" sz="2200">
                <a:solidFill>
                  <a:srgbClr val="000000"/>
                </a:solidFill>
                <a:ea typeface="宋体" pitchFamily="2" charset="-122"/>
              </a:rPr>
              <a:t>&gt;&gt;=</a:t>
            </a:r>
            <a:r>
              <a:rPr kumimoji="1" lang="zh-CN" altLang="en-US" sz="2200">
                <a:solidFill>
                  <a:srgbClr val="000000"/>
                </a:solidFill>
                <a:ea typeface="宋体" pitchFamily="2" charset="-122"/>
              </a:rPr>
              <a:t>。例如，</a:t>
            </a:r>
            <a:r>
              <a:rPr kumimoji="1" lang="en-US" altLang="zh-CN" sz="2200">
                <a:solidFill>
                  <a:srgbClr val="000000"/>
                </a:solidFill>
                <a:ea typeface="宋体" pitchFamily="2" charset="-122"/>
              </a:rPr>
              <a:t>a &amp; = b</a:t>
            </a:r>
            <a:r>
              <a:rPr kumimoji="1" lang="zh-CN" altLang="en-US" sz="2200">
                <a:solidFill>
                  <a:srgbClr val="000000"/>
                </a:solidFill>
                <a:ea typeface="宋体" pitchFamily="2" charset="-122"/>
              </a:rPr>
              <a:t>相当于 </a:t>
            </a:r>
            <a:r>
              <a:rPr kumimoji="1" lang="en-US" altLang="zh-CN" sz="2200">
                <a:solidFill>
                  <a:srgbClr val="000000"/>
                </a:solidFill>
                <a:ea typeface="宋体" pitchFamily="2" charset="-122"/>
              </a:rPr>
              <a:t>a = a &amp; b</a:t>
            </a:r>
            <a:r>
              <a:rPr kumimoji="1" lang="zh-CN" altLang="en-US" sz="2200">
                <a:solidFill>
                  <a:srgbClr val="000000"/>
                </a:solidFill>
                <a:ea typeface="宋体" pitchFamily="2" charset="-122"/>
              </a:rPr>
              <a:t>。</a:t>
            </a:r>
            <a:r>
              <a:rPr kumimoji="1" lang="en-US" altLang="zh-CN" sz="2200">
                <a:solidFill>
                  <a:srgbClr val="000000"/>
                </a:solidFill>
                <a:ea typeface="宋体" pitchFamily="2" charset="-122"/>
              </a:rPr>
              <a:t>a &lt;&lt; =2</a:t>
            </a:r>
            <a:r>
              <a:rPr kumimoji="1" lang="zh-CN" altLang="en-US" sz="2200">
                <a:solidFill>
                  <a:srgbClr val="000000"/>
                </a:solidFill>
                <a:ea typeface="宋体" pitchFamily="2" charset="-122"/>
              </a:rPr>
              <a:t>相当于：</a:t>
            </a:r>
            <a:r>
              <a:rPr kumimoji="1" lang="en-US" altLang="zh-CN" sz="2200">
                <a:solidFill>
                  <a:srgbClr val="000000"/>
                </a:solidFill>
                <a:ea typeface="宋体" pitchFamily="2" charset="-122"/>
              </a:rPr>
              <a:t>a = a &lt;&lt; 2</a:t>
            </a:r>
            <a:r>
              <a:rPr kumimoji="1" lang="zh-CN" altLang="en-US" sz="2200">
                <a:solidFill>
                  <a:srgbClr val="000000"/>
                </a:solidFill>
                <a:ea typeface="宋体" pitchFamily="2" charset="-122"/>
              </a:rPr>
              <a:t>。</a:t>
            </a:r>
          </a:p>
          <a:p>
            <a:pPr>
              <a:lnSpc>
                <a:spcPct val="90000"/>
              </a:lnSpc>
            </a:pPr>
            <a:r>
              <a:rPr kumimoji="1" lang="zh-CN" altLang="en-US" sz="2000">
                <a:solidFill>
                  <a:srgbClr val="000000"/>
                </a:solidFill>
                <a:ea typeface="宋体" pitchFamily="2" charset="-122"/>
              </a:rPr>
              <a:t>不同长度数据间的位运算──低字节对齐，短数的高字节按最高位补位：</a:t>
            </a:r>
          </a:p>
          <a:p>
            <a:pPr lvl="1">
              <a:lnSpc>
                <a:spcPct val="90000"/>
              </a:lnSpc>
            </a:pPr>
            <a:r>
              <a:rPr kumimoji="1" lang="zh-CN" altLang="en-US" sz="2200">
                <a:solidFill>
                  <a:srgbClr val="000000"/>
                </a:solidFill>
                <a:ea typeface="宋体" pitchFamily="2" charset="-122"/>
              </a:rPr>
              <a:t>对无符号数和有符号中的正数，补</a:t>
            </a:r>
            <a:r>
              <a:rPr kumimoji="1" lang="en-US" altLang="zh-CN" sz="2200">
                <a:solidFill>
                  <a:srgbClr val="000000"/>
                </a:solidFill>
                <a:ea typeface="宋体" pitchFamily="2" charset="-122"/>
              </a:rPr>
              <a:t>0</a:t>
            </a:r>
            <a:r>
              <a:rPr kumimoji="1" lang="zh-CN" altLang="en-US" sz="2200">
                <a:solidFill>
                  <a:srgbClr val="000000"/>
                </a:solidFill>
                <a:ea typeface="宋体" pitchFamily="2" charset="-122"/>
              </a:rPr>
              <a:t>；</a:t>
            </a:r>
          </a:p>
          <a:p>
            <a:pPr lvl="1">
              <a:lnSpc>
                <a:spcPct val="90000"/>
              </a:lnSpc>
            </a:pPr>
            <a:r>
              <a:rPr kumimoji="1" lang="zh-CN" altLang="en-US" sz="2200">
                <a:solidFill>
                  <a:srgbClr val="000000"/>
                </a:solidFill>
                <a:ea typeface="宋体" pitchFamily="2" charset="-122"/>
              </a:rPr>
              <a:t>有符号数中的负数，补</a:t>
            </a:r>
            <a:r>
              <a:rPr kumimoji="1" lang="en-US" altLang="zh-CN" sz="2200">
                <a:solidFill>
                  <a:srgbClr val="000000"/>
                </a:solidFill>
                <a:ea typeface="宋体" pitchFamily="2" charset="-122"/>
              </a:rPr>
              <a:t>1</a:t>
            </a:r>
            <a:r>
              <a:rPr kumimoji="1" lang="zh-CN" altLang="en-US" sz="2200">
                <a:solidFill>
                  <a:srgbClr val="000000"/>
                </a:solidFill>
                <a:ea typeface="宋体" pitchFamily="2" charset="-122"/>
              </a:rPr>
              <a:t>。</a:t>
            </a:r>
            <a:r>
              <a:rPr kumimoji="1" lang="zh-CN" altLang="en-US" sz="2200">
                <a:ea typeface="宋体" pitchFamily="2" charset="-122"/>
              </a:rPr>
              <a:t> </a:t>
            </a:r>
          </a:p>
        </p:txBody>
      </p:sp>
    </p:spTree>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ltLang="zh-CN"/>
              <a:t>10.3  </a:t>
            </a:r>
            <a:r>
              <a:rPr lang="zh-CN" altLang="en-US"/>
              <a:t>程序举例 </a:t>
            </a:r>
          </a:p>
        </p:txBody>
      </p:sp>
      <p:sp>
        <p:nvSpPr>
          <p:cNvPr id="22531" name="Rectangle 3"/>
          <p:cNvSpPr>
            <a:spLocks noGrp="1" noChangeArrowheads="1"/>
          </p:cNvSpPr>
          <p:nvPr>
            <p:ph sz="quarter" idx="1"/>
          </p:nvPr>
        </p:nvSpPr>
        <p:spPr>
          <a:xfrm>
            <a:off x="381000" y="1600200"/>
            <a:ext cx="8534400" cy="557213"/>
          </a:xfrm>
          <a:noFill/>
          <a:ln/>
        </p:spPr>
        <p:txBody>
          <a:bodyPr/>
          <a:lstStyle/>
          <a:p>
            <a:r>
              <a:rPr lang="en-US" altLang="zh-CN">
                <a:ea typeface="宋体" pitchFamily="2" charset="-122"/>
              </a:rPr>
              <a:t>【</a:t>
            </a:r>
            <a:r>
              <a:rPr lang="zh-CN" altLang="en-US">
                <a:ea typeface="宋体" pitchFamily="2" charset="-122"/>
              </a:rPr>
              <a:t>例</a:t>
            </a:r>
            <a:r>
              <a:rPr lang="en-US" altLang="zh-CN">
                <a:ea typeface="宋体" pitchFamily="2" charset="-122"/>
              </a:rPr>
              <a:t>10-1】</a:t>
            </a:r>
            <a:r>
              <a:rPr lang="zh-CN" altLang="en-US">
                <a:ea typeface="宋体" pitchFamily="2" charset="-122"/>
              </a:rPr>
              <a:t>取一个整数</a:t>
            </a:r>
            <a:r>
              <a:rPr lang="en-US" altLang="zh-CN">
                <a:ea typeface="宋体" pitchFamily="2" charset="-122"/>
              </a:rPr>
              <a:t>a</a:t>
            </a:r>
            <a:r>
              <a:rPr lang="zh-CN" altLang="en-US">
                <a:ea typeface="宋体" pitchFamily="2" charset="-122"/>
              </a:rPr>
              <a:t>从右端开始的</a:t>
            </a:r>
            <a:r>
              <a:rPr lang="en-US" altLang="zh-CN">
                <a:ea typeface="宋体" pitchFamily="2" charset="-122"/>
              </a:rPr>
              <a:t>4</a:t>
            </a:r>
            <a:r>
              <a:rPr lang="zh-CN" altLang="en-US">
                <a:ea typeface="宋体" pitchFamily="2" charset="-122"/>
              </a:rPr>
              <a:t>～</a:t>
            </a:r>
            <a:r>
              <a:rPr lang="en-US" altLang="zh-CN">
                <a:ea typeface="宋体" pitchFamily="2" charset="-122"/>
              </a:rPr>
              <a:t>7</a:t>
            </a:r>
            <a:r>
              <a:rPr lang="zh-CN" altLang="en-US">
                <a:ea typeface="宋体" pitchFamily="2" charset="-122"/>
              </a:rPr>
              <a:t>位。 </a:t>
            </a:r>
          </a:p>
        </p:txBody>
      </p:sp>
      <p:pic>
        <p:nvPicPr>
          <p:cNvPr id="22535" name="Picture 7"/>
          <p:cNvPicPr>
            <a:picLocks noChangeAspect="1" noChangeArrowheads="1"/>
          </p:cNvPicPr>
          <p:nvPr/>
        </p:nvPicPr>
        <p:blipFill>
          <a:blip r:embed="rId2" cstate="print"/>
          <a:srcRect/>
          <a:stretch>
            <a:fillRect/>
          </a:stretch>
        </p:blipFill>
        <p:spPr bwMode="auto">
          <a:xfrm>
            <a:off x="1371600" y="2271713"/>
            <a:ext cx="6324600" cy="1146175"/>
          </a:xfrm>
          <a:prstGeom prst="rect">
            <a:avLst/>
          </a:prstGeom>
          <a:noFill/>
          <a:ln w="9525">
            <a:solidFill>
              <a:schemeClr val="bg2"/>
            </a:solidFill>
            <a:miter lim="800000"/>
            <a:headEnd/>
            <a:tailEnd/>
          </a:ln>
          <a:effectLst>
            <a:outerShdw dist="107763" dir="2700000" algn="ctr" rotWithShape="0">
              <a:srgbClr val="808080">
                <a:alpha val="50000"/>
              </a:srgbClr>
            </a:outerShdw>
          </a:effectLst>
        </p:spPr>
      </p:pic>
      <p:sp>
        <p:nvSpPr>
          <p:cNvPr id="22536" name="Rectangle 8"/>
          <p:cNvSpPr>
            <a:spLocks noChangeArrowheads="1"/>
          </p:cNvSpPr>
          <p:nvPr/>
        </p:nvSpPr>
        <p:spPr bwMode="auto">
          <a:xfrm>
            <a:off x="990600" y="3810000"/>
            <a:ext cx="5562600" cy="2647950"/>
          </a:xfrm>
          <a:prstGeom prst="rect">
            <a:avLst/>
          </a:prstGeom>
          <a:noFill/>
          <a:ln w="9525">
            <a:noFill/>
            <a:miter lim="800000"/>
            <a:headEnd/>
            <a:tailEnd/>
          </a:ln>
          <a:effectLst/>
        </p:spPr>
        <p:txBody>
          <a:bodyPr>
            <a:spAutoFit/>
          </a:bodyPr>
          <a:lstStyle/>
          <a:p>
            <a:r>
              <a:rPr kumimoji="1" lang="en-US" altLang="zh-CN" b="1">
                <a:solidFill>
                  <a:srgbClr val="000000"/>
                </a:solidFill>
                <a:latin typeface="Arial" charset="0"/>
              </a:rPr>
              <a:t>#include &lt;stdio.h&gt;</a:t>
            </a:r>
          </a:p>
          <a:p>
            <a:r>
              <a:rPr kumimoji="1" lang="en-US" altLang="zh-CN" b="1">
                <a:solidFill>
                  <a:srgbClr val="000000"/>
                </a:solidFill>
                <a:latin typeface="Arial" charset="0"/>
              </a:rPr>
              <a:t>void</a:t>
            </a:r>
            <a:r>
              <a:rPr kumimoji="1" lang="en-US" altLang="zh-CN" sz="1800">
                <a:latin typeface="Arial" charset="0"/>
              </a:rPr>
              <a:t> </a:t>
            </a:r>
            <a:r>
              <a:rPr kumimoji="1" lang="en-US" altLang="zh-CN" b="1">
                <a:solidFill>
                  <a:srgbClr val="000000"/>
                </a:solidFill>
                <a:latin typeface="Arial" charset="0"/>
              </a:rPr>
              <a:t>main()</a:t>
            </a:r>
            <a:br>
              <a:rPr kumimoji="1" lang="en-US" altLang="zh-CN" b="1">
                <a:solidFill>
                  <a:srgbClr val="000000"/>
                </a:solidFill>
                <a:latin typeface="Arial" charset="0"/>
              </a:rPr>
            </a:br>
            <a:r>
              <a:rPr kumimoji="1" lang="en-US" altLang="zh-CN" b="1">
                <a:solidFill>
                  <a:srgbClr val="000000"/>
                </a:solidFill>
                <a:latin typeface="Arial" charset="0"/>
              </a:rPr>
              <a:t>{unsigned a,b,c,d;</a:t>
            </a:r>
            <a:br>
              <a:rPr kumimoji="1" lang="en-US" altLang="zh-CN" b="1">
                <a:solidFill>
                  <a:srgbClr val="000000"/>
                </a:solidFill>
                <a:latin typeface="Arial" charset="0"/>
              </a:rPr>
            </a:br>
            <a:r>
              <a:rPr kumimoji="1" lang="en-US" altLang="zh-CN" b="1">
                <a:solidFill>
                  <a:srgbClr val="000000"/>
                </a:solidFill>
                <a:latin typeface="Arial" charset="0"/>
              </a:rPr>
              <a:t>  scanf("%o",&amp;a);</a:t>
            </a:r>
            <a:br>
              <a:rPr kumimoji="1" lang="en-US" altLang="zh-CN" b="1">
                <a:solidFill>
                  <a:srgbClr val="000000"/>
                </a:solidFill>
                <a:latin typeface="Arial" charset="0"/>
              </a:rPr>
            </a:br>
            <a:r>
              <a:rPr kumimoji="1" lang="en-US" altLang="zh-CN" b="1">
                <a:solidFill>
                  <a:srgbClr val="000000"/>
                </a:solidFill>
                <a:latin typeface="Arial" charset="0"/>
              </a:rPr>
              <a:t>  b=a&gt;&gt;4;	c=~(~0&lt;&lt;4);  d=b&amp;c;</a:t>
            </a:r>
            <a:br>
              <a:rPr kumimoji="1" lang="en-US" altLang="zh-CN" b="1">
                <a:solidFill>
                  <a:srgbClr val="000000"/>
                </a:solidFill>
                <a:latin typeface="Arial" charset="0"/>
              </a:rPr>
            </a:br>
            <a:r>
              <a:rPr kumimoji="1" lang="en-US" altLang="zh-CN" b="1">
                <a:solidFill>
                  <a:srgbClr val="000000"/>
                </a:solidFill>
                <a:latin typeface="Arial" charset="0"/>
              </a:rPr>
              <a:t>  printf("%o,%d\n%o, %d\n",a,a,d,d);</a:t>
            </a:r>
            <a:br>
              <a:rPr kumimoji="1" lang="en-US" altLang="zh-CN" b="1">
                <a:solidFill>
                  <a:srgbClr val="000000"/>
                </a:solidFill>
                <a:latin typeface="Arial" charset="0"/>
              </a:rPr>
            </a:br>
            <a:r>
              <a:rPr kumimoji="1" lang="en-US" altLang="zh-CN" b="1">
                <a:solidFill>
                  <a:srgbClr val="000000"/>
                </a:solidFill>
                <a:latin typeface="Arial" charset="0"/>
              </a:rPr>
              <a:t>}</a:t>
            </a:r>
          </a:p>
        </p:txBody>
      </p:sp>
      <p:pic>
        <p:nvPicPr>
          <p:cNvPr id="22538" name="Picture 10"/>
          <p:cNvPicPr>
            <a:picLocks noChangeAspect="1" noChangeArrowheads="1"/>
          </p:cNvPicPr>
          <p:nvPr/>
        </p:nvPicPr>
        <p:blipFill>
          <a:blip r:embed="rId3" cstate="print"/>
          <a:srcRect/>
          <a:stretch>
            <a:fillRect/>
          </a:stretch>
        </p:blipFill>
        <p:spPr bwMode="auto">
          <a:xfrm>
            <a:off x="6096000" y="4114800"/>
            <a:ext cx="2514600" cy="800100"/>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ltLang="zh-CN" sz="2400" dirty="0"/>
              <a:t>【</a:t>
            </a:r>
            <a:r>
              <a:rPr lang="zh-CN" altLang="en-US" sz="2400" dirty="0"/>
              <a:t>例</a:t>
            </a:r>
            <a:r>
              <a:rPr lang="en-US" altLang="zh-CN" sz="2400" dirty="0"/>
              <a:t>10-2】</a:t>
            </a:r>
            <a:r>
              <a:rPr lang="zh-CN" altLang="en-US" sz="2400" dirty="0"/>
              <a:t>从键盘上输入一个正整数给</a:t>
            </a:r>
            <a:r>
              <a:rPr lang="en-US" altLang="zh-CN" sz="2400" dirty="0" err="1"/>
              <a:t>int</a:t>
            </a:r>
            <a:r>
              <a:rPr lang="zh-CN" altLang="en-US" sz="2400" dirty="0"/>
              <a:t>变量</a:t>
            </a:r>
            <a:r>
              <a:rPr lang="en-US" altLang="zh-CN" sz="2400" dirty="0"/>
              <a:t>num</a:t>
            </a:r>
            <a:r>
              <a:rPr lang="zh-CN" altLang="en-US" sz="2400" dirty="0"/>
              <a:t>，按二进制位输出该</a:t>
            </a:r>
            <a:r>
              <a:rPr lang="zh-CN" altLang="en-US" sz="2400" dirty="0" smtClean="0"/>
              <a:t>数 </a:t>
            </a:r>
            <a:endParaRPr lang="zh-CN" altLang="en-US" sz="2400" dirty="0"/>
          </a:p>
        </p:txBody>
      </p:sp>
      <p:sp>
        <p:nvSpPr>
          <p:cNvPr id="23562" name="Rectangle 10"/>
          <p:cNvSpPr>
            <a:spLocks noGrp="1" noChangeArrowheads="1"/>
          </p:cNvSpPr>
          <p:nvPr>
            <p:ph sz="quarter" idx="1"/>
          </p:nvPr>
        </p:nvSpPr>
        <p:spPr/>
        <p:txBody>
          <a:bodyPr/>
          <a:lstStyle/>
          <a:p>
            <a:pPr>
              <a:lnSpc>
                <a:spcPct val="80000"/>
              </a:lnSpc>
              <a:buFontTx/>
              <a:buNone/>
            </a:pPr>
            <a:r>
              <a:rPr kumimoji="1" lang="en-US" altLang="zh-CN" sz="2000" dirty="0">
                <a:solidFill>
                  <a:srgbClr val="000000"/>
                </a:solidFill>
                <a:latin typeface="+mn-lt"/>
                <a:ea typeface="宋体" pitchFamily="2" charset="-122"/>
              </a:rPr>
              <a:t>	#include  </a:t>
            </a:r>
            <a:r>
              <a:rPr lang="en-US" altLang="zh-CN" sz="2000" dirty="0" smtClean="0">
                <a:latin typeface="+mn-lt"/>
              </a:rPr>
              <a:t> "</a:t>
            </a:r>
            <a:r>
              <a:rPr kumimoji="1" lang="en-US" altLang="zh-CN" sz="2000" dirty="0" err="1" smtClean="0">
                <a:solidFill>
                  <a:srgbClr val="000000"/>
                </a:solidFill>
                <a:latin typeface="+mn-lt"/>
                <a:ea typeface="宋体" pitchFamily="2" charset="-122"/>
              </a:rPr>
              <a:t>stdio.h</a:t>
            </a:r>
            <a:r>
              <a:rPr lang="en-US" altLang="zh-CN" sz="2000" dirty="0" smtClean="0">
                <a:latin typeface="+mn-lt"/>
              </a:rPr>
              <a:t> "</a:t>
            </a:r>
            <a:r>
              <a:rPr kumimoji="1" lang="en-US" altLang="zh-CN" sz="2000" dirty="0" smtClean="0">
                <a:solidFill>
                  <a:srgbClr val="000000"/>
                </a:solidFill>
                <a:latin typeface="+mn-lt"/>
                <a:ea typeface="宋体" pitchFamily="2" charset="-122"/>
              </a:rPr>
              <a:t/>
            </a:r>
            <a:br>
              <a:rPr kumimoji="1" lang="en-US" altLang="zh-CN" sz="2000" dirty="0" smtClean="0">
                <a:solidFill>
                  <a:srgbClr val="000000"/>
                </a:solidFill>
                <a:latin typeface="+mn-lt"/>
                <a:ea typeface="宋体" pitchFamily="2" charset="-122"/>
              </a:rPr>
            </a:br>
            <a:r>
              <a:rPr kumimoji="1" lang="en-US" altLang="zh-CN" sz="2000" dirty="0" smtClean="0">
                <a:solidFill>
                  <a:srgbClr val="000000"/>
                </a:solidFill>
                <a:latin typeface="+mn-lt"/>
                <a:ea typeface="宋体" pitchFamily="2" charset="-122"/>
              </a:rPr>
              <a:t>void </a:t>
            </a:r>
            <a:r>
              <a:rPr kumimoji="1" lang="en-US" altLang="zh-CN" sz="2000" dirty="0">
                <a:solidFill>
                  <a:srgbClr val="000000"/>
                </a:solidFill>
                <a:latin typeface="+mn-lt"/>
                <a:ea typeface="宋体" pitchFamily="2" charset="-122"/>
              </a:rPr>
              <a:t>main()</a:t>
            </a:r>
            <a:br>
              <a:rPr kumimoji="1" lang="en-US" altLang="zh-CN" sz="2000" dirty="0">
                <a:solidFill>
                  <a:srgbClr val="000000"/>
                </a:solidFill>
                <a:latin typeface="+mn-lt"/>
                <a:ea typeface="宋体" pitchFamily="2" charset="-122"/>
              </a:rPr>
            </a:br>
            <a:r>
              <a:rPr kumimoji="1" lang="en-US" altLang="zh-CN" sz="2000" dirty="0">
                <a:latin typeface="+mn-lt"/>
                <a:ea typeface="宋体" pitchFamily="2" charset="-122"/>
              </a:rPr>
              <a:t>{ </a:t>
            </a:r>
          </a:p>
          <a:p>
            <a:pPr>
              <a:lnSpc>
                <a:spcPct val="80000"/>
              </a:lnSpc>
              <a:buFontTx/>
              <a:buNone/>
            </a:pPr>
            <a:r>
              <a:rPr kumimoji="1" lang="en-US" altLang="zh-CN" sz="2000" dirty="0">
                <a:latin typeface="+mn-lt"/>
                <a:ea typeface="宋体" pitchFamily="2" charset="-122"/>
              </a:rPr>
              <a:t>	  </a:t>
            </a:r>
            <a:r>
              <a:rPr kumimoji="1" lang="en-US" altLang="zh-CN" sz="2000" dirty="0" err="1">
                <a:latin typeface="+mn-lt"/>
                <a:ea typeface="宋体" pitchFamily="2" charset="-122"/>
              </a:rPr>
              <a:t>int</a:t>
            </a:r>
            <a:r>
              <a:rPr kumimoji="1" lang="en-US" altLang="zh-CN" sz="2000" dirty="0">
                <a:latin typeface="+mn-lt"/>
                <a:ea typeface="宋体" pitchFamily="2" charset="-122"/>
              </a:rPr>
              <a:t> num, mask, </a:t>
            </a:r>
            <a:r>
              <a:rPr kumimoji="1" lang="en-US" altLang="zh-CN" sz="2000" dirty="0" err="1">
                <a:latin typeface="+mn-lt"/>
                <a:ea typeface="宋体" pitchFamily="2" charset="-122"/>
              </a:rPr>
              <a:t>i</a:t>
            </a:r>
            <a:r>
              <a:rPr kumimoji="1" lang="en-US" altLang="zh-CN" sz="2000" dirty="0">
                <a:latin typeface="+mn-lt"/>
                <a:ea typeface="宋体" pitchFamily="2" charset="-122"/>
              </a:rPr>
              <a:t>;</a:t>
            </a:r>
            <a:br>
              <a:rPr kumimoji="1" lang="en-US" altLang="zh-CN" sz="2000" dirty="0">
                <a:latin typeface="+mn-lt"/>
                <a:ea typeface="宋体" pitchFamily="2" charset="-122"/>
              </a:rPr>
            </a:br>
            <a:r>
              <a:rPr kumimoji="1" lang="en-US" altLang="zh-CN" sz="2000" dirty="0">
                <a:solidFill>
                  <a:srgbClr val="000000"/>
                </a:solidFill>
                <a:latin typeface="+mn-lt"/>
                <a:ea typeface="宋体" pitchFamily="2" charset="-122"/>
              </a:rPr>
              <a:t>  </a:t>
            </a:r>
            <a:r>
              <a:rPr kumimoji="1" lang="en-US" altLang="zh-CN" sz="2000" dirty="0" err="1">
                <a:solidFill>
                  <a:srgbClr val="000000"/>
                </a:solidFill>
                <a:latin typeface="+mn-lt"/>
                <a:ea typeface="宋体" pitchFamily="2" charset="-122"/>
              </a:rPr>
              <a:t>printf</a:t>
            </a:r>
            <a:r>
              <a:rPr kumimoji="1" lang="en-US" altLang="zh-CN" sz="2000" dirty="0" smtClean="0">
                <a:solidFill>
                  <a:srgbClr val="000000"/>
                </a:solidFill>
                <a:latin typeface="+mn-lt"/>
                <a:ea typeface="宋体" pitchFamily="2" charset="-122"/>
              </a:rPr>
              <a:t>(</a:t>
            </a:r>
            <a:r>
              <a:rPr lang="en-US" altLang="zh-CN" sz="2000" dirty="0" smtClean="0">
                <a:latin typeface="+mn-lt"/>
              </a:rPr>
              <a:t>"</a:t>
            </a:r>
            <a:r>
              <a:rPr kumimoji="1" lang="en-US" altLang="zh-CN" sz="2000" dirty="0" smtClean="0">
                <a:solidFill>
                  <a:srgbClr val="000000"/>
                </a:solidFill>
                <a:latin typeface="+mn-lt"/>
                <a:ea typeface="宋体" pitchFamily="2" charset="-122"/>
              </a:rPr>
              <a:t>Input </a:t>
            </a:r>
            <a:r>
              <a:rPr kumimoji="1" lang="en-US" altLang="zh-CN" sz="2000" dirty="0">
                <a:solidFill>
                  <a:srgbClr val="000000"/>
                </a:solidFill>
                <a:latin typeface="+mn-lt"/>
                <a:ea typeface="宋体" pitchFamily="2" charset="-122"/>
              </a:rPr>
              <a:t>a integer number</a:t>
            </a:r>
            <a:r>
              <a:rPr kumimoji="1" lang="en-US" altLang="zh-CN" sz="2000" dirty="0" smtClean="0">
                <a:solidFill>
                  <a:srgbClr val="000000"/>
                </a:solidFill>
                <a:latin typeface="+mn-lt"/>
                <a:ea typeface="宋体" pitchFamily="2" charset="-122"/>
              </a:rPr>
              <a:t>:</a:t>
            </a:r>
            <a:r>
              <a:rPr lang="en-US" altLang="zh-CN" sz="2000" dirty="0" smtClean="0">
                <a:latin typeface="+mn-lt"/>
              </a:rPr>
              <a:t> "</a:t>
            </a:r>
            <a:r>
              <a:rPr kumimoji="1" lang="en-US" altLang="zh-CN" sz="2000" dirty="0" smtClean="0">
                <a:solidFill>
                  <a:srgbClr val="000000"/>
                </a:solidFill>
                <a:latin typeface="+mn-lt"/>
                <a:ea typeface="宋体" pitchFamily="2" charset="-122"/>
              </a:rPr>
              <a:t>);</a:t>
            </a:r>
            <a:r>
              <a:rPr kumimoji="1" lang="en-US" altLang="zh-CN" sz="2000" dirty="0">
                <a:solidFill>
                  <a:srgbClr val="000000"/>
                </a:solidFill>
                <a:latin typeface="+mn-lt"/>
                <a:ea typeface="宋体" pitchFamily="2" charset="-122"/>
              </a:rPr>
              <a:t/>
            </a:r>
            <a:br>
              <a:rPr kumimoji="1" lang="en-US" altLang="zh-CN" sz="2000" dirty="0">
                <a:solidFill>
                  <a:srgbClr val="000000"/>
                </a:solidFill>
                <a:latin typeface="+mn-lt"/>
                <a:ea typeface="宋体" pitchFamily="2" charset="-122"/>
              </a:rPr>
            </a:br>
            <a:r>
              <a:rPr kumimoji="1" lang="en-US" altLang="zh-CN" sz="2000" dirty="0">
                <a:solidFill>
                  <a:srgbClr val="000000"/>
                </a:solidFill>
                <a:latin typeface="+mn-lt"/>
                <a:ea typeface="宋体" pitchFamily="2" charset="-122"/>
              </a:rPr>
              <a:t>  </a:t>
            </a:r>
            <a:r>
              <a:rPr kumimoji="1" lang="en-US" altLang="zh-CN" sz="2000" dirty="0" err="1">
                <a:solidFill>
                  <a:srgbClr val="000000"/>
                </a:solidFill>
                <a:latin typeface="+mn-lt"/>
                <a:ea typeface="宋体" pitchFamily="2" charset="-122"/>
              </a:rPr>
              <a:t>scanf</a:t>
            </a:r>
            <a:r>
              <a:rPr kumimoji="1" lang="en-US" altLang="zh-CN" sz="2000" dirty="0" smtClean="0">
                <a:solidFill>
                  <a:srgbClr val="000000"/>
                </a:solidFill>
                <a:latin typeface="+mn-lt"/>
                <a:ea typeface="宋体" pitchFamily="2" charset="-122"/>
              </a:rPr>
              <a:t>(</a:t>
            </a:r>
            <a:r>
              <a:rPr lang="en-US" altLang="zh-CN" sz="2000" dirty="0" smtClean="0">
                <a:latin typeface="+mn-lt"/>
              </a:rPr>
              <a:t>"</a:t>
            </a:r>
            <a:r>
              <a:rPr kumimoji="1" lang="en-US" altLang="zh-CN" sz="2000" dirty="0" smtClean="0">
                <a:solidFill>
                  <a:srgbClr val="000000"/>
                </a:solidFill>
                <a:latin typeface="+mn-lt"/>
                <a:ea typeface="宋体" pitchFamily="2" charset="-122"/>
              </a:rPr>
              <a:t>%d</a:t>
            </a:r>
            <a:r>
              <a:rPr lang="en-US" altLang="zh-CN" sz="2000" dirty="0" smtClean="0">
                <a:latin typeface="+mn-lt"/>
              </a:rPr>
              <a:t> "</a:t>
            </a:r>
            <a:r>
              <a:rPr kumimoji="1" lang="en-US" altLang="zh-CN" sz="2000" dirty="0" smtClean="0">
                <a:solidFill>
                  <a:srgbClr val="000000"/>
                </a:solidFill>
                <a:latin typeface="+mn-lt"/>
                <a:ea typeface="宋体" pitchFamily="2" charset="-122"/>
              </a:rPr>
              <a:t>,&amp;</a:t>
            </a:r>
            <a:r>
              <a:rPr kumimoji="1" lang="en-US" altLang="zh-CN" sz="2000" dirty="0">
                <a:solidFill>
                  <a:srgbClr val="000000"/>
                </a:solidFill>
                <a:latin typeface="+mn-lt"/>
                <a:ea typeface="宋体" pitchFamily="2" charset="-122"/>
              </a:rPr>
              <a:t>num);</a:t>
            </a:r>
            <a:br>
              <a:rPr kumimoji="1" lang="en-US" altLang="zh-CN" sz="2000" dirty="0">
                <a:solidFill>
                  <a:srgbClr val="000000"/>
                </a:solidFill>
                <a:latin typeface="+mn-lt"/>
                <a:ea typeface="宋体" pitchFamily="2" charset="-122"/>
              </a:rPr>
            </a:br>
            <a:r>
              <a:rPr kumimoji="1" lang="en-US" altLang="zh-CN" sz="2000" dirty="0">
                <a:solidFill>
                  <a:srgbClr val="000000"/>
                </a:solidFill>
                <a:latin typeface="+mn-lt"/>
                <a:ea typeface="宋体" pitchFamily="2" charset="-122"/>
              </a:rPr>
              <a:t>  mask = 1&lt;&lt;15;  </a:t>
            </a:r>
            <a:br>
              <a:rPr kumimoji="1" lang="en-US" altLang="zh-CN" sz="2000" dirty="0">
                <a:solidFill>
                  <a:srgbClr val="000000"/>
                </a:solidFill>
                <a:latin typeface="+mn-lt"/>
                <a:ea typeface="宋体" pitchFamily="2" charset="-122"/>
              </a:rPr>
            </a:br>
            <a:r>
              <a:rPr kumimoji="1" lang="en-US" altLang="zh-CN" sz="2000" dirty="0">
                <a:solidFill>
                  <a:srgbClr val="000000"/>
                </a:solidFill>
                <a:latin typeface="+mn-lt"/>
                <a:ea typeface="宋体" pitchFamily="2" charset="-122"/>
              </a:rPr>
              <a:t>  </a:t>
            </a:r>
            <a:r>
              <a:rPr kumimoji="1" lang="en-US" altLang="zh-CN" sz="2000" dirty="0" err="1">
                <a:solidFill>
                  <a:srgbClr val="000000"/>
                </a:solidFill>
                <a:latin typeface="+mn-lt"/>
                <a:ea typeface="宋体" pitchFamily="2" charset="-122"/>
              </a:rPr>
              <a:t>printf</a:t>
            </a:r>
            <a:r>
              <a:rPr kumimoji="1" lang="en-US" altLang="zh-CN" sz="2000" dirty="0" smtClean="0">
                <a:solidFill>
                  <a:srgbClr val="000000"/>
                </a:solidFill>
                <a:latin typeface="+mn-lt"/>
                <a:ea typeface="宋体" pitchFamily="2" charset="-122"/>
              </a:rPr>
              <a:t>(</a:t>
            </a:r>
            <a:r>
              <a:rPr lang="en-US" altLang="zh-CN" sz="2000" dirty="0" smtClean="0">
                <a:latin typeface="+mn-lt"/>
              </a:rPr>
              <a:t>"</a:t>
            </a:r>
            <a:r>
              <a:rPr kumimoji="1" lang="en-US" altLang="zh-CN" sz="2000" dirty="0" smtClean="0">
                <a:solidFill>
                  <a:srgbClr val="000000"/>
                </a:solidFill>
                <a:latin typeface="+mn-lt"/>
                <a:ea typeface="宋体" pitchFamily="2" charset="-122"/>
              </a:rPr>
              <a:t>%</a:t>
            </a:r>
            <a:r>
              <a:rPr kumimoji="1" lang="en-US" altLang="zh-CN" sz="2000" dirty="0">
                <a:solidFill>
                  <a:srgbClr val="000000"/>
                </a:solidFill>
                <a:latin typeface="+mn-lt"/>
                <a:ea typeface="宋体" pitchFamily="2" charset="-122"/>
              </a:rPr>
              <a:t>d</a:t>
            </a:r>
            <a:r>
              <a:rPr kumimoji="1" lang="en-US" altLang="zh-CN" sz="2000" dirty="0" smtClean="0">
                <a:solidFill>
                  <a:srgbClr val="000000"/>
                </a:solidFill>
                <a:latin typeface="+mn-lt"/>
                <a:ea typeface="宋体" pitchFamily="2" charset="-122"/>
              </a:rPr>
              <a:t>=</a:t>
            </a:r>
            <a:r>
              <a:rPr lang="en-US" altLang="zh-CN" sz="2000" dirty="0" smtClean="0">
                <a:latin typeface="+mn-lt"/>
              </a:rPr>
              <a:t> "</a:t>
            </a:r>
            <a:r>
              <a:rPr kumimoji="1" lang="en-US" altLang="zh-CN" sz="2000" dirty="0" smtClean="0">
                <a:solidFill>
                  <a:srgbClr val="000000"/>
                </a:solidFill>
                <a:latin typeface="+mn-lt"/>
                <a:ea typeface="宋体" pitchFamily="2" charset="-122"/>
              </a:rPr>
              <a:t>, </a:t>
            </a:r>
            <a:r>
              <a:rPr kumimoji="1" lang="en-US" altLang="zh-CN" sz="2000" dirty="0">
                <a:solidFill>
                  <a:srgbClr val="000000"/>
                </a:solidFill>
                <a:latin typeface="+mn-lt"/>
                <a:ea typeface="宋体" pitchFamily="2" charset="-122"/>
              </a:rPr>
              <a:t>num);</a:t>
            </a:r>
            <a:br>
              <a:rPr kumimoji="1" lang="en-US" altLang="zh-CN" sz="2000" dirty="0">
                <a:solidFill>
                  <a:srgbClr val="000000"/>
                </a:solidFill>
                <a:latin typeface="+mn-lt"/>
                <a:ea typeface="宋体" pitchFamily="2" charset="-122"/>
              </a:rPr>
            </a:br>
            <a:r>
              <a:rPr kumimoji="1" lang="en-US" altLang="zh-CN" sz="2000" dirty="0">
                <a:solidFill>
                  <a:srgbClr val="000000"/>
                </a:solidFill>
                <a:latin typeface="+mn-lt"/>
                <a:ea typeface="宋体" pitchFamily="2" charset="-122"/>
              </a:rPr>
              <a:t>  for(</a:t>
            </a:r>
            <a:r>
              <a:rPr kumimoji="1" lang="en-US" altLang="zh-CN" sz="2000" dirty="0" err="1">
                <a:solidFill>
                  <a:srgbClr val="000000"/>
                </a:solidFill>
                <a:latin typeface="+mn-lt"/>
                <a:ea typeface="宋体" pitchFamily="2" charset="-122"/>
              </a:rPr>
              <a:t>i</a:t>
            </a:r>
            <a:r>
              <a:rPr kumimoji="1" lang="en-US" altLang="zh-CN" sz="2000" dirty="0">
                <a:solidFill>
                  <a:srgbClr val="000000"/>
                </a:solidFill>
                <a:latin typeface="+mn-lt"/>
                <a:ea typeface="宋体" pitchFamily="2" charset="-122"/>
              </a:rPr>
              <a:t>=1; </a:t>
            </a:r>
            <a:r>
              <a:rPr kumimoji="1" lang="en-US" altLang="zh-CN" sz="2000" dirty="0" err="1">
                <a:solidFill>
                  <a:srgbClr val="000000"/>
                </a:solidFill>
                <a:latin typeface="+mn-lt"/>
                <a:ea typeface="宋体" pitchFamily="2" charset="-122"/>
              </a:rPr>
              <a:t>i</a:t>
            </a:r>
            <a:r>
              <a:rPr kumimoji="1" lang="en-US" altLang="zh-CN" sz="2000" dirty="0">
                <a:solidFill>
                  <a:srgbClr val="000000"/>
                </a:solidFill>
                <a:latin typeface="+mn-lt"/>
                <a:ea typeface="宋体" pitchFamily="2" charset="-122"/>
              </a:rPr>
              <a:t>&lt;=16; </a:t>
            </a:r>
            <a:r>
              <a:rPr kumimoji="1" lang="en-US" altLang="zh-CN" sz="2000" dirty="0" err="1">
                <a:solidFill>
                  <a:srgbClr val="000000"/>
                </a:solidFill>
                <a:latin typeface="+mn-lt"/>
                <a:ea typeface="宋体" pitchFamily="2" charset="-122"/>
              </a:rPr>
              <a:t>i</a:t>
            </a:r>
            <a:r>
              <a:rPr kumimoji="1" lang="en-US" altLang="zh-CN" sz="2000" dirty="0">
                <a:solidFill>
                  <a:srgbClr val="000000"/>
                </a:solidFill>
                <a:latin typeface="+mn-lt"/>
                <a:ea typeface="宋体" pitchFamily="2" charset="-122"/>
              </a:rPr>
              <a:t>++)</a:t>
            </a:r>
            <a:br>
              <a:rPr kumimoji="1" lang="en-US" altLang="zh-CN" sz="2000" dirty="0">
                <a:solidFill>
                  <a:srgbClr val="000000"/>
                </a:solidFill>
                <a:latin typeface="+mn-lt"/>
                <a:ea typeface="宋体" pitchFamily="2" charset="-122"/>
              </a:rPr>
            </a:br>
            <a:r>
              <a:rPr kumimoji="1" lang="en-US" altLang="zh-CN" sz="2000" dirty="0">
                <a:solidFill>
                  <a:srgbClr val="000000"/>
                </a:solidFill>
                <a:latin typeface="+mn-lt"/>
                <a:ea typeface="宋体" pitchFamily="2" charset="-122"/>
              </a:rPr>
              <a:t>  { </a:t>
            </a:r>
          </a:p>
          <a:p>
            <a:pPr>
              <a:lnSpc>
                <a:spcPct val="80000"/>
              </a:lnSpc>
              <a:buFontTx/>
              <a:buNone/>
            </a:pPr>
            <a:r>
              <a:rPr kumimoji="1" lang="en-US" altLang="zh-CN" sz="2000" dirty="0">
                <a:solidFill>
                  <a:srgbClr val="000000"/>
                </a:solidFill>
                <a:latin typeface="+mn-lt"/>
                <a:ea typeface="宋体" pitchFamily="2" charset="-122"/>
              </a:rPr>
              <a:t>         </a:t>
            </a:r>
            <a:r>
              <a:rPr kumimoji="1" lang="en-US" altLang="zh-CN" sz="2000" dirty="0" err="1">
                <a:solidFill>
                  <a:srgbClr val="000000"/>
                </a:solidFill>
                <a:latin typeface="+mn-lt"/>
                <a:ea typeface="宋体" pitchFamily="2" charset="-122"/>
              </a:rPr>
              <a:t>putchar</a:t>
            </a:r>
            <a:r>
              <a:rPr kumimoji="1" lang="en-US" altLang="zh-CN" sz="2000" dirty="0">
                <a:solidFill>
                  <a:srgbClr val="000000"/>
                </a:solidFill>
                <a:latin typeface="+mn-lt"/>
                <a:ea typeface="宋体" pitchFamily="2" charset="-122"/>
              </a:rPr>
              <a:t>(</a:t>
            </a:r>
            <a:r>
              <a:rPr kumimoji="1" lang="en-US" altLang="zh-CN" sz="2000" dirty="0" err="1">
                <a:solidFill>
                  <a:srgbClr val="000000"/>
                </a:solidFill>
                <a:latin typeface="+mn-lt"/>
                <a:ea typeface="宋体" pitchFamily="2" charset="-122"/>
              </a:rPr>
              <a:t>num&amp;mask</a:t>
            </a:r>
            <a:r>
              <a:rPr kumimoji="1" lang="en-US" altLang="zh-CN" sz="2000" dirty="0">
                <a:solidFill>
                  <a:srgbClr val="000000"/>
                </a:solidFill>
                <a:latin typeface="+mn-lt"/>
                <a:ea typeface="宋体" pitchFamily="2" charset="-122"/>
              </a:rPr>
              <a:t> ? ‘1’: ‘0’);</a:t>
            </a:r>
            <a:br>
              <a:rPr kumimoji="1" lang="en-US" altLang="zh-CN" sz="2000" dirty="0">
                <a:solidFill>
                  <a:srgbClr val="000000"/>
                </a:solidFill>
                <a:latin typeface="+mn-lt"/>
                <a:ea typeface="宋体" pitchFamily="2" charset="-122"/>
              </a:rPr>
            </a:br>
            <a:r>
              <a:rPr kumimoji="1" lang="en-US" altLang="zh-CN" sz="2000" dirty="0">
                <a:solidFill>
                  <a:srgbClr val="000000"/>
                </a:solidFill>
                <a:latin typeface="+mn-lt"/>
                <a:ea typeface="宋体" pitchFamily="2" charset="-122"/>
              </a:rPr>
              <a:t>    num &lt;&lt;= 1;  		</a:t>
            </a:r>
            <a:br>
              <a:rPr kumimoji="1" lang="en-US" altLang="zh-CN" sz="2000" dirty="0">
                <a:solidFill>
                  <a:srgbClr val="000000"/>
                </a:solidFill>
                <a:latin typeface="+mn-lt"/>
                <a:ea typeface="宋体" pitchFamily="2" charset="-122"/>
              </a:rPr>
            </a:br>
            <a:r>
              <a:rPr kumimoji="1" lang="en-US" altLang="zh-CN" sz="2000" dirty="0">
                <a:solidFill>
                  <a:srgbClr val="000000"/>
                </a:solidFill>
                <a:latin typeface="+mn-lt"/>
                <a:ea typeface="宋体" pitchFamily="2" charset="-122"/>
              </a:rPr>
              <a:t>    if( i%4==0 ) </a:t>
            </a:r>
            <a:r>
              <a:rPr kumimoji="1" lang="en-US" altLang="zh-CN" sz="2000" dirty="0" err="1">
                <a:solidFill>
                  <a:srgbClr val="000000"/>
                </a:solidFill>
                <a:latin typeface="+mn-lt"/>
                <a:ea typeface="宋体" pitchFamily="2" charset="-122"/>
              </a:rPr>
              <a:t>putchar</a:t>
            </a:r>
            <a:r>
              <a:rPr kumimoji="1" lang="en-US" altLang="zh-CN" sz="2000" dirty="0">
                <a:solidFill>
                  <a:srgbClr val="000000"/>
                </a:solidFill>
                <a:latin typeface="+mn-lt"/>
                <a:ea typeface="宋体" pitchFamily="2" charset="-122"/>
              </a:rPr>
              <a:t>(‘,’); 	</a:t>
            </a:r>
            <a:br>
              <a:rPr kumimoji="1" lang="en-US" altLang="zh-CN" sz="2000" dirty="0">
                <a:solidFill>
                  <a:srgbClr val="000000"/>
                </a:solidFill>
                <a:latin typeface="+mn-lt"/>
                <a:ea typeface="宋体" pitchFamily="2" charset="-122"/>
              </a:rPr>
            </a:br>
            <a:r>
              <a:rPr kumimoji="1" lang="en-US" altLang="zh-CN" sz="2000" dirty="0">
                <a:solidFill>
                  <a:srgbClr val="000000"/>
                </a:solidFill>
                <a:latin typeface="+mn-lt"/>
                <a:ea typeface="宋体" pitchFamily="2" charset="-122"/>
              </a:rPr>
              <a:t>  }</a:t>
            </a:r>
            <a:br>
              <a:rPr kumimoji="1" lang="en-US" altLang="zh-CN" sz="2000" dirty="0">
                <a:solidFill>
                  <a:srgbClr val="000000"/>
                </a:solidFill>
                <a:latin typeface="+mn-lt"/>
                <a:ea typeface="宋体" pitchFamily="2" charset="-122"/>
              </a:rPr>
            </a:br>
            <a:r>
              <a:rPr kumimoji="1" lang="en-US" altLang="zh-CN" sz="2000" dirty="0">
                <a:solidFill>
                  <a:srgbClr val="000000"/>
                </a:solidFill>
                <a:latin typeface="+mn-lt"/>
                <a:ea typeface="宋体" pitchFamily="2" charset="-122"/>
              </a:rPr>
              <a:t>  </a:t>
            </a:r>
            <a:r>
              <a:rPr kumimoji="1" lang="en-US" altLang="zh-CN" sz="2000" dirty="0" err="1">
                <a:solidFill>
                  <a:srgbClr val="000000"/>
                </a:solidFill>
                <a:latin typeface="+mn-lt"/>
                <a:ea typeface="宋体" pitchFamily="2" charset="-122"/>
              </a:rPr>
              <a:t>printf</a:t>
            </a:r>
            <a:r>
              <a:rPr kumimoji="1" lang="en-US" altLang="zh-CN" sz="2000" dirty="0">
                <a:solidFill>
                  <a:srgbClr val="000000"/>
                </a:solidFill>
                <a:latin typeface="+mn-lt"/>
                <a:ea typeface="宋体" pitchFamily="2" charset="-122"/>
              </a:rPr>
              <a:t>("\</a:t>
            </a:r>
            <a:r>
              <a:rPr kumimoji="1" lang="en-US" altLang="zh-CN" sz="2000" dirty="0" err="1">
                <a:solidFill>
                  <a:srgbClr val="000000"/>
                </a:solidFill>
                <a:latin typeface="+mn-lt"/>
                <a:ea typeface="宋体" pitchFamily="2" charset="-122"/>
              </a:rPr>
              <a:t>bB</a:t>
            </a:r>
            <a:r>
              <a:rPr kumimoji="1" lang="en-US" altLang="zh-CN" sz="2000" dirty="0">
                <a:solidFill>
                  <a:srgbClr val="000000"/>
                </a:solidFill>
                <a:latin typeface="+mn-lt"/>
                <a:ea typeface="宋体" pitchFamily="2" charset="-122"/>
              </a:rPr>
              <a:t>\n");</a:t>
            </a:r>
            <a:br>
              <a:rPr kumimoji="1" lang="en-US" altLang="zh-CN" sz="2000" dirty="0">
                <a:solidFill>
                  <a:srgbClr val="000000"/>
                </a:solidFill>
                <a:latin typeface="+mn-lt"/>
                <a:ea typeface="宋体" pitchFamily="2" charset="-122"/>
              </a:rPr>
            </a:br>
            <a:r>
              <a:rPr kumimoji="1" lang="en-US" altLang="zh-CN" sz="2000" dirty="0">
                <a:solidFill>
                  <a:srgbClr val="000000"/>
                </a:solidFill>
                <a:latin typeface="+mn-lt"/>
                <a:ea typeface="宋体" pitchFamily="2" charset="-122"/>
              </a:rPr>
              <a:t>}	</a:t>
            </a:r>
          </a:p>
        </p:txBody>
      </p:sp>
      <p:pic>
        <p:nvPicPr>
          <p:cNvPr id="23563" name="Picture 11"/>
          <p:cNvPicPr>
            <a:picLocks noChangeAspect="1" noChangeArrowheads="1"/>
          </p:cNvPicPr>
          <p:nvPr/>
        </p:nvPicPr>
        <p:blipFill>
          <a:blip r:embed="rId2" cstate="print"/>
          <a:srcRect/>
          <a:stretch>
            <a:fillRect/>
          </a:stretch>
        </p:blipFill>
        <p:spPr bwMode="auto">
          <a:xfrm>
            <a:off x="4495800" y="5334000"/>
            <a:ext cx="3886200" cy="517525"/>
          </a:xfrm>
          <a:prstGeom prst="rect">
            <a:avLst/>
          </a:prstGeom>
          <a:noFill/>
          <a:ln w="9525">
            <a:solidFill>
              <a:schemeClr val="bg2"/>
            </a:solidFill>
            <a:miter lim="800000"/>
            <a:headEnd/>
            <a:tailEnd/>
          </a:ln>
          <a:effectLst>
            <a:outerShdw dist="107763" dir="2700000" algn="ctr" rotWithShape="0">
              <a:srgbClr val="808080">
                <a:alpha val="50000"/>
              </a:srgbClr>
            </a:outerShdw>
          </a:effectLst>
        </p:spPr>
      </p:pic>
    </p:spTree>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zh-CN" altLang="en-US" dirty="0" smtClean="0"/>
              <a:t>学习目标</a:t>
            </a:r>
            <a:endParaRPr lang="zh-CN" altLang="en-US" dirty="0"/>
          </a:p>
        </p:txBody>
      </p:sp>
      <p:sp>
        <p:nvSpPr>
          <p:cNvPr id="5123" name="Rectangle 3"/>
          <p:cNvSpPr>
            <a:spLocks noGrp="1" noChangeArrowheads="1"/>
          </p:cNvSpPr>
          <p:nvPr>
            <p:ph sz="quarter" idx="1"/>
          </p:nvPr>
        </p:nvSpPr>
        <p:spPr/>
        <p:txBody>
          <a:bodyPr/>
          <a:lstStyle/>
          <a:p>
            <a:r>
              <a:rPr lang="zh-CN" altLang="en-US" dirty="0">
                <a:ea typeface="宋体" pitchFamily="2" charset="-122"/>
              </a:rPr>
              <a:t>掌握基本位运算的形式</a:t>
            </a:r>
          </a:p>
          <a:p>
            <a:r>
              <a:rPr lang="zh-CN" altLang="en-US" dirty="0">
                <a:ea typeface="宋体" pitchFamily="2" charset="-122"/>
              </a:rPr>
              <a:t>掌握位运算的一般性计算方法 </a:t>
            </a:r>
          </a:p>
        </p:txBody>
      </p:sp>
    </p:spTree>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a:xfrm>
            <a:off x="990600" y="304800"/>
            <a:ext cx="7162800" cy="685800"/>
          </a:xfrm>
        </p:spPr>
        <p:txBody>
          <a:bodyPr/>
          <a:lstStyle/>
          <a:p>
            <a:r>
              <a:rPr lang="zh-CN" altLang="en-US" dirty="0" smtClean="0"/>
              <a:t>说明</a:t>
            </a:r>
            <a:endParaRPr lang="zh-CN" altLang="en-US" dirty="0"/>
          </a:p>
        </p:txBody>
      </p:sp>
      <p:sp>
        <p:nvSpPr>
          <p:cNvPr id="151555" name="Rectangle 3"/>
          <p:cNvSpPr>
            <a:spLocks noGrp="1" noChangeArrowheads="1"/>
          </p:cNvSpPr>
          <p:nvPr>
            <p:ph sz="quarter" idx="1"/>
          </p:nvPr>
        </p:nvSpPr>
        <p:spPr>
          <a:xfrm>
            <a:off x="381000" y="1600200"/>
            <a:ext cx="8534400" cy="2133600"/>
          </a:xfrm>
        </p:spPr>
        <p:txBody>
          <a:bodyPr/>
          <a:lstStyle/>
          <a:p>
            <a:pPr>
              <a:lnSpc>
                <a:spcPct val="90000"/>
              </a:lnSpc>
              <a:buFontTx/>
              <a:buNone/>
            </a:pPr>
            <a:r>
              <a:rPr lang="en-US" altLang="zh-CN" sz="2400">
                <a:ea typeface="宋体" pitchFamily="2" charset="-122"/>
              </a:rPr>
              <a:t>	①	1&lt;&lt;15</a:t>
            </a:r>
            <a:r>
              <a:rPr lang="zh-CN" altLang="en-US" sz="2400">
                <a:ea typeface="宋体" pitchFamily="2" charset="-122"/>
              </a:rPr>
              <a:t>相当于：</a:t>
            </a:r>
          </a:p>
          <a:p>
            <a:pPr>
              <a:lnSpc>
                <a:spcPct val="90000"/>
              </a:lnSpc>
              <a:buFontTx/>
              <a:buNone/>
            </a:pPr>
            <a:r>
              <a:rPr lang="zh-CN" altLang="en-US" sz="2400">
                <a:ea typeface="宋体" pitchFamily="2" charset="-122"/>
              </a:rPr>
              <a:t>			</a:t>
            </a:r>
            <a:r>
              <a:rPr lang="en-US" altLang="zh-CN" sz="2400">
                <a:ea typeface="宋体" pitchFamily="2" charset="-122"/>
              </a:rPr>
              <a:t>0000 0000 0000 0001 </a:t>
            </a:r>
          </a:p>
          <a:p>
            <a:pPr>
              <a:lnSpc>
                <a:spcPct val="90000"/>
              </a:lnSpc>
              <a:buFontTx/>
              <a:buNone/>
            </a:pPr>
            <a:r>
              <a:rPr lang="en-US" altLang="zh-CN" sz="2400">
                <a:ea typeface="宋体" pitchFamily="2" charset="-122"/>
              </a:rPr>
              <a:t>	</a:t>
            </a:r>
            <a:r>
              <a:rPr lang="zh-CN" altLang="en-US" sz="2400">
                <a:ea typeface="宋体" pitchFamily="2" charset="-122"/>
              </a:rPr>
              <a:t>左移</a:t>
            </a:r>
            <a:r>
              <a:rPr lang="en-US" altLang="zh-CN" sz="2400">
                <a:ea typeface="宋体" pitchFamily="2" charset="-122"/>
              </a:rPr>
              <a:t>15</a:t>
            </a:r>
            <a:r>
              <a:rPr lang="zh-CN" altLang="en-US" sz="2400">
                <a:ea typeface="宋体" pitchFamily="2" charset="-122"/>
              </a:rPr>
              <a:t>位后为：</a:t>
            </a:r>
          </a:p>
          <a:p>
            <a:pPr>
              <a:lnSpc>
                <a:spcPct val="90000"/>
              </a:lnSpc>
              <a:buFontTx/>
              <a:buNone/>
            </a:pPr>
            <a:r>
              <a:rPr lang="zh-CN" altLang="en-US" sz="2400">
                <a:ea typeface="宋体" pitchFamily="2" charset="-122"/>
              </a:rPr>
              <a:t>			</a:t>
            </a:r>
            <a:r>
              <a:rPr lang="en-US" altLang="zh-CN" sz="2400">
                <a:ea typeface="宋体" pitchFamily="2" charset="-122"/>
              </a:rPr>
              <a:t>1000 0000 0000 0000</a:t>
            </a:r>
          </a:p>
          <a:p>
            <a:pPr>
              <a:lnSpc>
                <a:spcPct val="90000"/>
              </a:lnSpc>
              <a:buFontTx/>
              <a:buNone/>
            </a:pPr>
            <a:r>
              <a:rPr lang="en-US" altLang="zh-CN" sz="2400">
                <a:ea typeface="宋体" pitchFamily="2" charset="-122"/>
              </a:rPr>
              <a:t>	②	num&amp;mask ? '1': '0'</a:t>
            </a:r>
            <a:r>
              <a:rPr lang="zh-CN" altLang="en-US" sz="2400">
                <a:ea typeface="宋体" pitchFamily="2" charset="-122"/>
              </a:rPr>
              <a:t>的意思如图 </a:t>
            </a:r>
          </a:p>
        </p:txBody>
      </p:sp>
      <p:pic>
        <p:nvPicPr>
          <p:cNvPr id="151557" name="Picture 5"/>
          <p:cNvPicPr>
            <a:picLocks noChangeAspect="1" noChangeArrowheads="1"/>
          </p:cNvPicPr>
          <p:nvPr/>
        </p:nvPicPr>
        <p:blipFill>
          <a:blip r:embed="rId2" cstate="print"/>
          <a:srcRect/>
          <a:stretch>
            <a:fillRect/>
          </a:stretch>
        </p:blipFill>
        <p:spPr bwMode="auto">
          <a:xfrm>
            <a:off x="3048000" y="3962400"/>
            <a:ext cx="4114800" cy="2068513"/>
          </a:xfrm>
          <a:prstGeom prst="rect">
            <a:avLst/>
          </a:prstGeom>
          <a:noFill/>
          <a:ln w="9525">
            <a:solidFill>
              <a:schemeClr val="bg2"/>
            </a:solidFill>
            <a:miter lim="800000"/>
            <a:headEnd/>
            <a:tailEnd/>
          </a:ln>
          <a:effectLst/>
        </p:spPr>
      </p:pic>
    </p:spTree>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4" name="Rectangle 6"/>
          <p:cNvSpPr>
            <a:spLocks noGrp="1" noChangeArrowheads="1"/>
          </p:cNvSpPr>
          <p:nvPr>
            <p:ph sz="quarter" idx="1"/>
          </p:nvPr>
        </p:nvSpPr>
        <p:spPr>
          <a:xfrm>
            <a:off x="381000" y="1600200"/>
            <a:ext cx="8534400" cy="4179888"/>
          </a:xfrm>
          <a:noFill/>
          <a:ln/>
        </p:spPr>
        <p:txBody>
          <a:bodyPr/>
          <a:lstStyle/>
          <a:p>
            <a:r>
              <a:rPr lang="zh-CN" altLang="en-US" sz="2400">
                <a:ea typeface="宋体" pitchFamily="2" charset="-122"/>
              </a:rPr>
              <a:t>本章介绍的位运算在系统软件开发与计算机用于检测和控制领域中有重要应用，也是</a:t>
            </a:r>
            <a:r>
              <a:rPr lang="en-US" altLang="zh-CN" sz="2400">
                <a:ea typeface="宋体" pitchFamily="2" charset="-122"/>
              </a:rPr>
              <a:t>C</a:t>
            </a:r>
            <a:r>
              <a:rPr lang="zh-CN" altLang="en-US" sz="2400">
                <a:ea typeface="宋体" pitchFamily="2" charset="-122"/>
              </a:rPr>
              <a:t>语言的特色之一。重点要求读者掌握位运算符及其应用。</a:t>
            </a:r>
          </a:p>
          <a:p>
            <a:r>
              <a:rPr lang="zh-CN" altLang="en-US" sz="2400">
                <a:ea typeface="宋体" pitchFamily="2" charset="-122"/>
              </a:rPr>
              <a:t>学好本章必须了解计算机内数据的组织与存储形式，二进制的原理是关键。</a:t>
            </a:r>
          </a:p>
          <a:p>
            <a:r>
              <a:rPr lang="zh-CN" altLang="en-US" sz="2400">
                <a:ea typeface="宋体" pitchFamily="2" charset="-122"/>
              </a:rPr>
              <a:t>本章介绍的位运算包括按位与（</a:t>
            </a:r>
            <a:r>
              <a:rPr lang="en-US" altLang="zh-CN" sz="2400">
                <a:ea typeface="宋体" pitchFamily="2" charset="-122"/>
              </a:rPr>
              <a:t>&amp;</a:t>
            </a:r>
            <a:r>
              <a:rPr lang="zh-CN" altLang="en-US" sz="2400">
                <a:ea typeface="宋体" pitchFamily="2" charset="-122"/>
              </a:rPr>
              <a:t>）、按位或（</a:t>
            </a:r>
            <a:r>
              <a:rPr lang="en-US" altLang="zh-CN" sz="2400">
                <a:ea typeface="宋体" pitchFamily="2" charset="-122"/>
              </a:rPr>
              <a:t>|</a:t>
            </a:r>
            <a:r>
              <a:rPr lang="zh-CN" altLang="en-US" sz="2400">
                <a:ea typeface="宋体" pitchFamily="2" charset="-122"/>
              </a:rPr>
              <a:t>）、按位异或（</a:t>
            </a:r>
            <a:r>
              <a:rPr lang="en-US" altLang="zh-CN" sz="2400">
                <a:ea typeface="宋体" pitchFamily="2" charset="-122"/>
              </a:rPr>
              <a:t>^</a:t>
            </a:r>
            <a:r>
              <a:rPr lang="zh-CN" altLang="en-US" sz="2400">
                <a:ea typeface="宋体" pitchFamily="2" charset="-122"/>
              </a:rPr>
              <a:t>）、按位取反（</a:t>
            </a:r>
            <a:r>
              <a:rPr lang="en-US" altLang="zh-CN" sz="2400">
                <a:ea typeface="宋体" pitchFamily="2" charset="-122"/>
              </a:rPr>
              <a:t>~</a:t>
            </a:r>
            <a:r>
              <a:rPr lang="zh-CN" altLang="en-US" sz="2400">
                <a:ea typeface="宋体" pitchFamily="2" charset="-122"/>
              </a:rPr>
              <a:t>）、左移（</a:t>
            </a:r>
            <a:r>
              <a:rPr lang="en-US" altLang="zh-CN" sz="2400">
                <a:ea typeface="宋体" pitchFamily="2" charset="-122"/>
              </a:rPr>
              <a:t>&lt;&lt;</a:t>
            </a:r>
            <a:r>
              <a:rPr lang="zh-CN" altLang="en-US" sz="2400">
                <a:ea typeface="宋体" pitchFamily="2" charset="-122"/>
              </a:rPr>
              <a:t>）、右移（</a:t>
            </a:r>
            <a:r>
              <a:rPr lang="en-US" altLang="zh-CN" sz="2400">
                <a:ea typeface="宋体" pitchFamily="2" charset="-122"/>
              </a:rPr>
              <a:t>&gt;&gt;</a:t>
            </a:r>
            <a:r>
              <a:rPr lang="zh-CN" altLang="en-US" sz="2400">
                <a:ea typeface="宋体" pitchFamily="2" charset="-122"/>
              </a:rPr>
              <a:t>），实质上都是</a:t>
            </a:r>
            <a:r>
              <a:rPr lang="en-US" altLang="zh-CN" sz="2400">
                <a:ea typeface="宋体" pitchFamily="2" charset="-122"/>
              </a:rPr>
              <a:t>1</a:t>
            </a:r>
            <a:r>
              <a:rPr lang="zh-CN" altLang="en-US" sz="2400">
                <a:ea typeface="宋体" pitchFamily="2" charset="-122"/>
              </a:rPr>
              <a:t>和</a:t>
            </a:r>
            <a:r>
              <a:rPr lang="en-US" altLang="zh-CN" sz="2400">
                <a:ea typeface="宋体" pitchFamily="2" charset="-122"/>
              </a:rPr>
              <a:t>0</a:t>
            </a:r>
            <a:r>
              <a:rPr lang="zh-CN" altLang="en-US" sz="2400">
                <a:ea typeface="宋体" pitchFamily="2" charset="-122"/>
              </a:rPr>
              <a:t>的变换或者移动，学好本章对今后计算机系统的编程很有好处。 </a:t>
            </a:r>
          </a:p>
        </p:txBody>
      </p:sp>
      <p:sp>
        <p:nvSpPr>
          <p:cNvPr id="7" name="标题 6"/>
          <p:cNvSpPr>
            <a:spLocks noGrp="1"/>
          </p:cNvSpPr>
          <p:nvPr>
            <p:ph type="title"/>
          </p:nvPr>
        </p:nvSpPr>
        <p:spPr>
          <a:xfrm>
            <a:off x="301625" y="228600"/>
            <a:ext cx="8534400" cy="758825"/>
          </a:xfrm>
        </p:spPr>
        <p:txBody>
          <a:bodyPr/>
          <a:lstStyle/>
          <a:p>
            <a:r>
              <a:rPr lang="zh-CN" altLang="en-US" dirty="0" smtClean="0"/>
              <a:t>本章小结</a:t>
            </a:r>
            <a:endParaRPr lang="zh-CN" altLang="en-US" dirty="0"/>
          </a:p>
        </p:txBody>
      </p:sp>
    </p:spTree>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Grp="1" noChangeArrowheads="1"/>
          </p:cNvSpPr>
          <p:nvPr>
            <p:ph sz="quarter" idx="1"/>
          </p:nvPr>
        </p:nvSpPr>
        <p:spPr>
          <a:xfrm>
            <a:off x="381000" y="1600200"/>
            <a:ext cx="8534400" cy="4310063"/>
          </a:xfrm>
          <a:noFill/>
          <a:ln/>
        </p:spPr>
        <p:txBody>
          <a:bodyPr/>
          <a:lstStyle/>
          <a:p>
            <a:r>
              <a:rPr lang="zh-CN" altLang="en-US" sz="2400" dirty="0">
                <a:ea typeface="宋体" pitchFamily="2" charset="-122"/>
              </a:rPr>
              <a:t>编写一个函数</a:t>
            </a:r>
            <a:r>
              <a:rPr lang="en-US" altLang="zh-CN" sz="2400" dirty="0" err="1">
                <a:ea typeface="宋体" pitchFamily="2" charset="-122"/>
              </a:rPr>
              <a:t>getbits</a:t>
            </a:r>
            <a:r>
              <a:rPr lang="zh-CN" altLang="en-US" sz="2400" dirty="0">
                <a:ea typeface="宋体" pitchFamily="2" charset="-122"/>
              </a:rPr>
              <a:t>，从一个</a:t>
            </a:r>
            <a:r>
              <a:rPr lang="en-US" altLang="zh-CN" sz="2400" dirty="0">
                <a:ea typeface="宋体" pitchFamily="2" charset="-122"/>
              </a:rPr>
              <a:t>16</a:t>
            </a:r>
            <a:r>
              <a:rPr lang="zh-CN" altLang="en-US" sz="2400" dirty="0">
                <a:ea typeface="宋体" pitchFamily="2" charset="-122"/>
              </a:rPr>
              <a:t>位的单元中取出某几位（即该几位保留原值，其余位为</a:t>
            </a:r>
            <a:r>
              <a:rPr lang="en-US" altLang="zh-CN" sz="2400" dirty="0">
                <a:ea typeface="宋体" pitchFamily="2" charset="-122"/>
              </a:rPr>
              <a:t>0</a:t>
            </a:r>
            <a:r>
              <a:rPr lang="zh-CN" altLang="en-US" sz="2400" dirty="0">
                <a:ea typeface="宋体" pitchFamily="2" charset="-122"/>
              </a:rPr>
              <a:t>）。函数调用形式为</a:t>
            </a:r>
            <a:r>
              <a:rPr lang="en-US" altLang="zh-CN" sz="2400" dirty="0" err="1">
                <a:ea typeface="宋体" pitchFamily="2" charset="-122"/>
              </a:rPr>
              <a:t>getbits</a:t>
            </a:r>
            <a:r>
              <a:rPr lang="en-US" altLang="zh-CN" sz="2400" dirty="0">
                <a:ea typeface="宋体" pitchFamily="2" charset="-122"/>
              </a:rPr>
              <a:t>(value,n1,n2)</a:t>
            </a:r>
            <a:r>
              <a:rPr lang="zh-CN" altLang="en-US" sz="2400" dirty="0">
                <a:ea typeface="宋体" pitchFamily="2" charset="-122"/>
              </a:rPr>
              <a:t>。</a:t>
            </a:r>
            <a:r>
              <a:rPr lang="en-US" altLang="zh-CN" sz="2400" dirty="0">
                <a:ea typeface="宋体" pitchFamily="2" charset="-122"/>
              </a:rPr>
              <a:t>value</a:t>
            </a:r>
            <a:r>
              <a:rPr lang="zh-CN" altLang="en-US" sz="2400" dirty="0">
                <a:ea typeface="宋体" pitchFamily="2" charset="-122"/>
              </a:rPr>
              <a:t>为该</a:t>
            </a:r>
            <a:r>
              <a:rPr lang="en-US" altLang="zh-CN" sz="2400" dirty="0">
                <a:ea typeface="宋体" pitchFamily="2" charset="-122"/>
              </a:rPr>
              <a:t>16</a:t>
            </a:r>
            <a:r>
              <a:rPr lang="zh-CN" altLang="en-US" sz="2400" dirty="0">
                <a:ea typeface="宋体" pitchFamily="2" charset="-122"/>
              </a:rPr>
              <a:t>位（两个字节）中的数据值，</a:t>
            </a:r>
            <a:r>
              <a:rPr lang="en-US" altLang="zh-CN" sz="2400" dirty="0">
                <a:ea typeface="宋体" pitchFamily="2" charset="-122"/>
              </a:rPr>
              <a:t>n1</a:t>
            </a:r>
            <a:r>
              <a:rPr lang="zh-CN" altLang="en-US" sz="2400" dirty="0">
                <a:ea typeface="宋体" pitchFamily="2" charset="-122"/>
              </a:rPr>
              <a:t>为欲取出的起始位，</a:t>
            </a:r>
            <a:r>
              <a:rPr lang="en-US" altLang="zh-CN" sz="2400" dirty="0">
                <a:ea typeface="宋体" pitchFamily="2" charset="-122"/>
              </a:rPr>
              <a:t>n2</a:t>
            </a:r>
            <a:r>
              <a:rPr lang="zh-CN" altLang="en-US" sz="2400" dirty="0">
                <a:ea typeface="宋体" pitchFamily="2" charset="-122"/>
              </a:rPr>
              <a:t>为欲取出的结束位。如</a:t>
            </a:r>
            <a:r>
              <a:rPr lang="en-US" altLang="zh-CN" sz="2400" dirty="0" err="1">
                <a:ea typeface="宋体" pitchFamily="2" charset="-122"/>
              </a:rPr>
              <a:t>getbits</a:t>
            </a:r>
            <a:r>
              <a:rPr lang="en-US" altLang="zh-CN" sz="2400" dirty="0">
                <a:ea typeface="宋体" pitchFamily="2" charset="-122"/>
              </a:rPr>
              <a:t>(0101675,5,8)</a:t>
            </a:r>
            <a:r>
              <a:rPr lang="zh-CN" altLang="en-US" sz="2400" dirty="0">
                <a:ea typeface="宋体" pitchFamily="2" charset="-122"/>
              </a:rPr>
              <a:t>表示对八进制</a:t>
            </a:r>
            <a:r>
              <a:rPr lang="en-US" altLang="zh-CN" sz="2400" dirty="0">
                <a:ea typeface="宋体" pitchFamily="2" charset="-122"/>
              </a:rPr>
              <a:t>101675</a:t>
            </a:r>
            <a:r>
              <a:rPr lang="zh-CN" altLang="en-US" sz="2400" dirty="0">
                <a:ea typeface="宋体" pitchFamily="2" charset="-122"/>
              </a:rPr>
              <a:t>这个数取出它的从左面起第</a:t>
            </a:r>
            <a:r>
              <a:rPr lang="en-US" altLang="zh-CN" sz="2400" dirty="0">
                <a:ea typeface="宋体" pitchFamily="2" charset="-122"/>
              </a:rPr>
              <a:t>5</a:t>
            </a:r>
            <a:r>
              <a:rPr lang="zh-CN" altLang="en-US" sz="2400" dirty="0">
                <a:ea typeface="宋体" pitchFamily="2" charset="-122"/>
              </a:rPr>
              <a:t>位到第</a:t>
            </a:r>
            <a:r>
              <a:rPr lang="en-US" altLang="zh-CN" sz="2400" dirty="0">
                <a:ea typeface="宋体" pitchFamily="2" charset="-122"/>
              </a:rPr>
              <a:t>8</a:t>
            </a:r>
            <a:r>
              <a:rPr lang="zh-CN" altLang="en-US" sz="2400" dirty="0">
                <a:ea typeface="宋体" pitchFamily="2" charset="-122"/>
              </a:rPr>
              <a:t>位。</a:t>
            </a:r>
          </a:p>
          <a:p>
            <a:r>
              <a:rPr lang="zh-CN" altLang="en-US" sz="2400" dirty="0">
                <a:ea typeface="宋体" pitchFamily="2" charset="-122"/>
              </a:rPr>
              <a:t>写一函数，对一个</a:t>
            </a:r>
            <a:r>
              <a:rPr lang="en-US" altLang="zh-CN" sz="2400" dirty="0">
                <a:ea typeface="宋体" pitchFamily="2" charset="-122"/>
              </a:rPr>
              <a:t>16</a:t>
            </a:r>
            <a:r>
              <a:rPr lang="zh-CN" altLang="en-US" sz="2400" dirty="0">
                <a:ea typeface="宋体" pitchFamily="2" charset="-122"/>
              </a:rPr>
              <a:t>位的二进制数取出它的奇数位（即从左边起第</a:t>
            </a:r>
            <a:r>
              <a:rPr lang="en-US" altLang="zh-CN" sz="2400" dirty="0">
                <a:ea typeface="宋体" pitchFamily="2" charset="-122"/>
              </a:rPr>
              <a:t>1,3,5,…,15</a:t>
            </a:r>
            <a:r>
              <a:rPr lang="zh-CN" altLang="en-US" sz="2400" dirty="0">
                <a:ea typeface="宋体" pitchFamily="2" charset="-122"/>
              </a:rPr>
              <a:t>位） </a:t>
            </a:r>
            <a:r>
              <a:rPr lang="zh-CN" altLang="en-US" sz="2100" dirty="0">
                <a:ea typeface="宋体" pitchFamily="2" charset="-122"/>
              </a:rPr>
              <a:t> </a:t>
            </a:r>
          </a:p>
          <a:p>
            <a:endParaRPr lang="en-US" altLang="zh-CN" sz="2100" dirty="0">
              <a:ea typeface="宋体" pitchFamily="2" charset="-122"/>
            </a:endParaRPr>
          </a:p>
        </p:txBody>
      </p:sp>
      <p:sp>
        <p:nvSpPr>
          <p:cNvPr id="74761" name="Rectangle 9"/>
          <p:cNvSpPr>
            <a:spLocks noChangeArrowheads="1"/>
          </p:cNvSpPr>
          <p:nvPr/>
        </p:nvSpPr>
        <p:spPr bwMode="auto">
          <a:xfrm>
            <a:off x="0" y="3219450"/>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7" name="标题 6"/>
          <p:cNvSpPr>
            <a:spLocks noGrp="1"/>
          </p:cNvSpPr>
          <p:nvPr>
            <p:ph type="title"/>
          </p:nvPr>
        </p:nvSpPr>
        <p:spPr>
          <a:xfrm>
            <a:off x="301625" y="228600"/>
            <a:ext cx="8534400" cy="758825"/>
          </a:xfrm>
        </p:spPr>
        <p:txBody>
          <a:bodyPr/>
          <a:lstStyle/>
          <a:p>
            <a:r>
              <a:rPr lang="zh-CN" altLang="en-US" dirty="0" smtClean="0"/>
              <a:t>习题</a:t>
            </a:r>
            <a:endParaRPr lang="zh-CN" altLang="en-US" dirty="0"/>
          </a:p>
        </p:txBody>
      </p:sp>
    </p:spTree>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zh-CN"/>
              <a:t>10.1   </a:t>
            </a:r>
            <a:r>
              <a:rPr lang="zh-CN" altLang="en-US"/>
              <a:t>位、字节与编码 </a:t>
            </a:r>
          </a:p>
        </p:txBody>
      </p:sp>
      <p:sp>
        <p:nvSpPr>
          <p:cNvPr id="8195" name="Rectangle 3"/>
          <p:cNvSpPr>
            <a:spLocks noGrp="1" noChangeArrowheads="1"/>
          </p:cNvSpPr>
          <p:nvPr>
            <p:ph sz="quarter" idx="1"/>
          </p:nvPr>
        </p:nvSpPr>
        <p:spPr>
          <a:xfrm>
            <a:off x="381000" y="1600200"/>
            <a:ext cx="8534400" cy="4111625"/>
          </a:xfrm>
          <a:noFill/>
          <a:ln/>
        </p:spPr>
        <p:txBody>
          <a:bodyPr/>
          <a:lstStyle/>
          <a:p>
            <a:pPr>
              <a:spcBef>
                <a:spcPct val="0"/>
              </a:spcBef>
            </a:pPr>
            <a:r>
              <a:rPr kumimoji="1" lang="en-US" altLang="zh-CN">
                <a:ea typeface="宋体" pitchFamily="2" charset="-122"/>
              </a:rPr>
              <a:t>【</a:t>
            </a:r>
            <a:r>
              <a:rPr kumimoji="1" lang="zh-CN" altLang="en-US">
                <a:ea typeface="宋体" pitchFamily="2" charset="-122"/>
              </a:rPr>
              <a:t>问题</a:t>
            </a:r>
            <a:r>
              <a:rPr kumimoji="1" lang="en-US" altLang="zh-CN">
                <a:ea typeface="宋体" pitchFamily="2" charset="-122"/>
              </a:rPr>
              <a:t>】</a:t>
            </a:r>
            <a:r>
              <a:rPr kumimoji="1" lang="zh-CN" altLang="en-US">
                <a:ea typeface="宋体" pitchFamily="2" charset="-122"/>
              </a:rPr>
              <a:t>我们知道任何信息在计算机中都是以二进制形式表示，而我们日常生活中使用的是十进制，由于位运算是指进行二进制位的运算，因此在学习位运算之前我们有必要了解与回顾一下计算机内数据组织与存储形式。</a:t>
            </a:r>
          </a:p>
        </p:txBody>
      </p:sp>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type="body" sz="half" idx="1"/>
          </p:nvPr>
        </p:nvSpPr>
        <p:spPr>
          <a:xfrm>
            <a:off x="381000" y="1600200"/>
            <a:ext cx="8059738" cy="3333750"/>
          </a:xfrm>
          <a:noFill/>
          <a:ln/>
        </p:spPr>
        <p:txBody>
          <a:bodyPr/>
          <a:lstStyle/>
          <a:p>
            <a:pPr>
              <a:spcBef>
                <a:spcPct val="0"/>
              </a:spcBef>
            </a:pPr>
            <a:r>
              <a:rPr kumimoji="1" lang="zh-CN" altLang="en-US" sz="2400" dirty="0">
                <a:solidFill>
                  <a:srgbClr val="FF0000"/>
                </a:solidFill>
                <a:ea typeface="宋体" pitchFamily="2" charset="-122"/>
              </a:rPr>
              <a:t>字节</a:t>
            </a:r>
            <a:r>
              <a:rPr kumimoji="1" lang="zh-CN" altLang="en-US" sz="2400" dirty="0">
                <a:solidFill>
                  <a:srgbClr val="000000"/>
                </a:solidFill>
                <a:ea typeface="宋体" pitchFamily="2" charset="-122"/>
              </a:rPr>
              <a:t>（</a:t>
            </a:r>
            <a:r>
              <a:rPr kumimoji="1" lang="en-US" altLang="zh-CN" sz="2400" dirty="0">
                <a:solidFill>
                  <a:srgbClr val="000000"/>
                </a:solidFill>
                <a:ea typeface="宋体" pitchFamily="2" charset="-122"/>
              </a:rPr>
              <a:t>byte</a:t>
            </a:r>
            <a:r>
              <a:rPr kumimoji="1" lang="zh-CN" altLang="en-US" sz="2400" dirty="0">
                <a:solidFill>
                  <a:srgbClr val="000000"/>
                </a:solidFill>
                <a:ea typeface="宋体" pitchFamily="2" charset="-122"/>
              </a:rPr>
              <a:t>）是计算机中的存储单元。一个字节可以存放一个英文字母或符号，一个汉字通常要用两个字节来存储。每一个字节都有自己的编号，叫做“地址”。</a:t>
            </a:r>
            <a:r>
              <a:rPr kumimoji="1" lang="en-US" altLang="zh-CN" sz="2400" dirty="0">
                <a:solidFill>
                  <a:srgbClr val="000000"/>
                </a:solidFill>
                <a:ea typeface="宋体" pitchFamily="2" charset="-122"/>
              </a:rPr>
              <a:t>1</a:t>
            </a:r>
            <a:r>
              <a:rPr kumimoji="1" lang="zh-CN" altLang="en-US" sz="2400" dirty="0">
                <a:solidFill>
                  <a:srgbClr val="000000"/>
                </a:solidFill>
                <a:ea typeface="宋体" pitchFamily="2" charset="-122"/>
              </a:rPr>
              <a:t>个字节由</a:t>
            </a:r>
            <a:r>
              <a:rPr kumimoji="1" lang="en-US" altLang="zh-CN" sz="2400" dirty="0">
                <a:solidFill>
                  <a:srgbClr val="000000"/>
                </a:solidFill>
                <a:ea typeface="宋体" pitchFamily="2" charset="-122"/>
              </a:rPr>
              <a:t>8</a:t>
            </a:r>
            <a:r>
              <a:rPr kumimoji="1" lang="zh-CN" altLang="en-US" sz="2400" dirty="0">
                <a:solidFill>
                  <a:srgbClr val="000000"/>
                </a:solidFill>
                <a:ea typeface="宋体" pitchFamily="2" charset="-122"/>
              </a:rPr>
              <a:t>个二进制位（位的英文是</a:t>
            </a:r>
            <a:r>
              <a:rPr kumimoji="1" lang="en-US" altLang="zh-CN" sz="2400" dirty="0">
                <a:solidFill>
                  <a:srgbClr val="000000"/>
                </a:solidFill>
                <a:ea typeface="宋体" pitchFamily="2" charset="-122"/>
              </a:rPr>
              <a:t>bit</a:t>
            </a:r>
            <a:r>
              <a:rPr kumimoji="1" lang="zh-CN" altLang="en-US" sz="2400" dirty="0">
                <a:solidFill>
                  <a:srgbClr val="000000"/>
                </a:solidFill>
                <a:ea typeface="宋体" pitchFamily="2" charset="-122"/>
              </a:rPr>
              <a:t>）构成，每位的取值为</a:t>
            </a:r>
            <a:r>
              <a:rPr kumimoji="1" lang="en-US" altLang="zh-CN" sz="2400" dirty="0">
                <a:solidFill>
                  <a:srgbClr val="000000"/>
                </a:solidFill>
                <a:ea typeface="宋体" pitchFamily="2" charset="-122"/>
              </a:rPr>
              <a:t>0</a:t>
            </a:r>
            <a:r>
              <a:rPr kumimoji="1" lang="zh-CN" altLang="en-US" sz="2400" dirty="0">
                <a:solidFill>
                  <a:srgbClr val="000000"/>
                </a:solidFill>
                <a:ea typeface="宋体" pitchFamily="2" charset="-122"/>
              </a:rPr>
              <a:t>或</a:t>
            </a:r>
            <a:r>
              <a:rPr kumimoji="1" lang="en-US" altLang="zh-CN" sz="2400" dirty="0">
                <a:solidFill>
                  <a:srgbClr val="000000"/>
                </a:solidFill>
                <a:ea typeface="宋体" pitchFamily="2" charset="-122"/>
              </a:rPr>
              <a:t>1</a:t>
            </a:r>
            <a:r>
              <a:rPr kumimoji="1" lang="zh-CN" altLang="en-US" sz="2400" dirty="0">
                <a:solidFill>
                  <a:srgbClr val="000000"/>
                </a:solidFill>
                <a:ea typeface="宋体" pitchFamily="2" charset="-122"/>
              </a:rPr>
              <a:t>。最右端的那</a:t>
            </a:r>
            <a:r>
              <a:rPr kumimoji="1" lang="en-US" altLang="zh-CN" sz="2400" dirty="0">
                <a:solidFill>
                  <a:srgbClr val="000000"/>
                </a:solidFill>
                <a:ea typeface="宋体" pitchFamily="2" charset="-122"/>
              </a:rPr>
              <a:t>1</a:t>
            </a:r>
            <a:r>
              <a:rPr kumimoji="1" lang="zh-CN" altLang="en-US" sz="2400" dirty="0">
                <a:solidFill>
                  <a:srgbClr val="000000"/>
                </a:solidFill>
                <a:ea typeface="宋体" pitchFamily="2" charset="-122"/>
              </a:rPr>
              <a:t>位称为“最低位”，编号为</a:t>
            </a:r>
            <a:r>
              <a:rPr kumimoji="1" lang="en-US" altLang="zh-CN" sz="2400" dirty="0">
                <a:solidFill>
                  <a:srgbClr val="000000"/>
                </a:solidFill>
                <a:ea typeface="宋体" pitchFamily="2" charset="-122"/>
              </a:rPr>
              <a:t>0</a:t>
            </a:r>
            <a:r>
              <a:rPr kumimoji="1" lang="zh-CN" altLang="en-US" sz="2400" dirty="0">
                <a:solidFill>
                  <a:srgbClr val="000000"/>
                </a:solidFill>
                <a:ea typeface="宋体" pitchFamily="2" charset="-122"/>
              </a:rPr>
              <a:t>；最左端的那</a:t>
            </a:r>
            <a:r>
              <a:rPr kumimoji="1" lang="en-US" altLang="zh-CN" sz="2400" dirty="0">
                <a:solidFill>
                  <a:srgbClr val="000000"/>
                </a:solidFill>
                <a:ea typeface="宋体" pitchFamily="2" charset="-122"/>
              </a:rPr>
              <a:t>1</a:t>
            </a:r>
            <a:r>
              <a:rPr kumimoji="1" lang="zh-CN" altLang="en-US" sz="2400" dirty="0">
                <a:solidFill>
                  <a:srgbClr val="000000"/>
                </a:solidFill>
                <a:ea typeface="宋体" pitchFamily="2" charset="-122"/>
              </a:rPr>
              <a:t>位称为“最高位”，而且从最低位到最高位顺序，依次编号。</a:t>
            </a:r>
          </a:p>
        </p:txBody>
      </p:sp>
      <p:pic>
        <p:nvPicPr>
          <p:cNvPr id="30751" name="Picture 31"/>
          <p:cNvPicPr>
            <a:picLocks noChangeAspect="1" noChangeArrowheads="1"/>
          </p:cNvPicPr>
          <p:nvPr/>
        </p:nvPicPr>
        <p:blipFill>
          <a:blip r:embed="rId2" cstate="print"/>
          <a:srcRect/>
          <a:stretch>
            <a:fillRect/>
          </a:stretch>
        </p:blipFill>
        <p:spPr bwMode="auto">
          <a:xfrm>
            <a:off x="1600200" y="4343400"/>
            <a:ext cx="5000625" cy="1600200"/>
          </a:xfrm>
          <a:prstGeom prst="rect">
            <a:avLst/>
          </a:prstGeom>
          <a:noFill/>
          <a:ln w="9525">
            <a:solidFill>
              <a:schemeClr val="bg2"/>
            </a:solidFill>
            <a:miter lim="800000"/>
            <a:headEnd/>
            <a:tailEnd/>
          </a:ln>
          <a:effectLst/>
        </p:spPr>
      </p:pic>
      <p:sp>
        <p:nvSpPr>
          <p:cNvPr id="8" name="Rectangle 2"/>
          <p:cNvSpPr>
            <a:spLocks noGrp="1" noChangeArrowheads="1"/>
          </p:cNvSpPr>
          <p:nvPr>
            <p:ph type="title"/>
          </p:nvPr>
        </p:nvSpPr>
        <p:spPr>
          <a:xfrm>
            <a:off x="301625" y="228600"/>
            <a:ext cx="8534400" cy="758825"/>
          </a:xfrm>
        </p:spPr>
        <p:txBody>
          <a:bodyPr/>
          <a:lstStyle/>
          <a:p>
            <a:r>
              <a:rPr lang="en-US" altLang="zh-CN" b="1" dirty="0">
                <a:latin typeface="宋体" pitchFamily="2" charset="-122"/>
                <a:ea typeface="宋体" pitchFamily="2" charset="-122"/>
              </a:rPr>
              <a:t>10.1.1  </a:t>
            </a:r>
            <a:r>
              <a:rPr lang="zh-CN" altLang="en-US" b="1" dirty="0">
                <a:latin typeface="宋体" pitchFamily="2" charset="-122"/>
                <a:ea typeface="宋体" pitchFamily="2" charset="-122"/>
              </a:rPr>
              <a:t>字节与位</a:t>
            </a:r>
          </a:p>
        </p:txBody>
      </p:sp>
    </p:spTree>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ltLang="zh-CN" dirty="0"/>
              <a:t>10.1.1  </a:t>
            </a:r>
            <a:r>
              <a:rPr lang="zh-CN" altLang="en-US" dirty="0"/>
              <a:t>字节与位</a:t>
            </a:r>
          </a:p>
        </p:txBody>
      </p:sp>
      <p:sp>
        <p:nvSpPr>
          <p:cNvPr id="9219" name="Rectangle 3"/>
          <p:cNvSpPr>
            <a:spLocks noGrp="1" noChangeArrowheads="1"/>
          </p:cNvSpPr>
          <p:nvPr>
            <p:ph sz="quarter" idx="1"/>
          </p:nvPr>
        </p:nvSpPr>
        <p:spPr>
          <a:xfrm>
            <a:off x="381000" y="1600200"/>
            <a:ext cx="8534400" cy="3259138"/>
          </a:xfrm>
        </p:spPr>
        <p:txBody>
          <a:bodyPr/>
          <a:lstStyle/>
          <a:p>
            <a:pPr>
              <a:spcBef>
                <a:spcPct val="0"/>
              </a:spcBef>
            </a:pPr>
            <a:r>
              <a:rPr kumimoji="1" lang="zh-CN" altLang="en-US">
                <a:ea typeface="宋体" pitchFamily="2" charset="-122"/>
              </a:rPr>
              <a:t>我们把若干字节组成一个单元，叫做“</a:t>
            </a:r>
            <a:r>
              <a:rPr kumimoji="1" lang="zh-CN" altLang="en-US">
                <a:solidFill>
                  <a:srgbClr val="FF0000"/>
                </a:solidFill>
                <a:ea typeface="宋体" pitchFamily="2" charset="-122"/>
              </a:rPr>
              <a:t>字</a:t>
            </a:r>
            <a:r>
              <a:rPr kumimoji="1" lang="zh-CN" altLang="en-US">
                <a:ea typeface="宋体" pitchFamily="2" charset="-122"/>
              </a:rPr>
              <a:t>”（</a:t>
            </a:r>
            <a:r>
              <a:rPr kumimoji="1" lang="en-US" altLang="zh-CN">
                <a:solidFill>
                  <a:srgbClr val="FF0000"/>
                </a:solidFill>
                <a:ea typeface="宋体" pitchFamily="2" charset="-122"/>
              </a:rPr>
              <a:t>word</a:t>
            </a:r>
            <a:r>
              <a:rPr kumimoji="1" lang="zh-CN" altLang="en-US">
                <a:ea typeface="宋体" pitchFamily="2" charset="-122"/>
              </a:rPr>
              <a:t>）。一个字可以存放一个数据或指令。至于一个字由几个字节组成，取决于计算机的硬件系统。一般由</a:t>
            </a:r>
            <a:r>
              <a:rPr kumimoji="1" lang="en-US" altLang="zh-CN">
                <a:ea typeface="宋体" pitchFamily="2" charset="-122"/>
              </a:rPr>
              <a:t>1</a:t>
            </a:r>
            <a:r>
              <a:rPr kumimoji="1" lang="zh-CN" altLang="en-US">
                <a:ea typeface="宋体" pitchFamily="2" charset="-122"/>
              </a:rPr>
              <a:t>个、</a:t>
            </a:r>
            <a:r>
              <a:rPr kumimoji="1" lang="en-US" altLang="zh-CN">
                <a:ea typeface="宋体" pitchFamily="2" charset="-122"/>
              </a:rPr>
              <a:t>2</a:t>
            </a:r>
            <a:r>
              <a:rPr kumimoji="1" lang="zh-CN" altLang="en-US">
                <a:ea typeface="宋体" pitchFamily="2" charset="-122"/>
              </a:rPr>
              <a:t>个或</a:t>
            </a:r>
            <a:r>
              <a:rPr kumimoji="1" lang="en-US" altLang="zh-CN">
                <a:ea typeface="宋体" pitchFamily="2" charset="-122"/>
              </a:rPr>
              <a:t>4</a:t>
            </a:r>
            <a:r>
              <a:rPr kumimoji="1" lang="zh-CN" altLang="en-US">
                <a:ea typeface="宋体" pitchFamily="2" charset="-122"/>
              </a:rPr>
              <a:t>个字节组成，所对应的计算机也被称为“</a:t>
            </a:r>
            <a:r>
              <a:rPr kumimoji="1" lang="en-US" altLang="zh-CN">
                <a:ea typeface="宋体" pitchFamily="2" charset="-122"/>
              </a:rPr>
              <a:t>8</a:t>
            </a:r>
            <a:r>
              <a:rPr kumimoji="1" lang="zh-CN" altLang="en-US">
                <a:ea typeface="宋体" pitchFamily="2" charset="-122"/>
              </a:rPr>
              <a:t>位机、</a:t>
            </a:r>
            <a:r>
              <a:rPr kumimoji="1" lang="en-US" altLang="zh-CN">
                <a:ea typeface="宋体" pitchFamily="2" charset="-122"/>
              </a:rPr>
              <a:t>16</a:t>
            </a:r>
            <a:r>
              <a:rPr kumimoji="1" lang="zh-CN" altLang="en-US">
                <a:ea typeface="宋体" pitchFamily="2" charset="-122"/>
              </a:rPr>
              <a:t>位机或</a:t>
            </a:r>
            <a:r>
              <a:rPr kumimoji="1" lang="en-US" altLang="zh-CN">
                <a:ea typeface="宋体" pitchFamily="2" charset="-122"/>
              </a:rPr>
              <a:t>32</a:t>
            </a:r>
            <a:r>
              <a:rPr kumimoji="1" lang="zh-CN" altLang="en-US">
                <a:ea typeface="宋体" pitchFamily="2" charset="-122"/>
              </a:rPr>
              <a:t>位机”。目前微机以</a:t>
            </a:r>
            <a:r>
              <a:rPr kumimoji="1" lang="en-US" altLang="zh-CN">
                <a:ea typeface="宋体" pitchFamily="2" charset="-122"/>
              </a:rPr>
              <a:t>16</a:t>
            </a:r>
            <a:r>
              <a:rPr kumimoji="1" lang="zh-CN" altLang="en-US">
                <a:ea typeface="宋体" pitchFamily="2" charset="-122"/>
              </a:rPr>
              <a:t>位机或</a:t>
            </a:r>
            <a:r>
              <a:rPr kumimoji="1" lang="en-US" altLang="zh-CN">
                <a:ea typeface="宋体" pitchFamily="2" charset="-122"/>
              </a:rPr>
              <a:t>32</a:t>
            </a:r>
            <a:r>
              <a:rPr kumimoji="1" lang="zh-CN" altLang="en-US">
                <a:ea typeface="宋体" pitchFamily="2" charset="-122"/>
              </a:rPr>
              <a:t>位机为主。在本书中作为原理讲述的是</a:t>
            </a:r>
            <a:r>
              <a:rPr kumimoji="1" lang="en-US" altLang="zh-CN">
                <a:ea typeface="宋体" pitchFamily="2" charset="-122"/>
              </a:rPr>
              <a:t>8</a:t>
            </a:r>
            <a:r>
              <a:rPr kumimoji="1" lang="zh-CN" altLang="en-US">
                <a:ea typeface="宋体" pitchFamily="2" charset="-122"/>
              </a:rPr>
              <a:t>位机。</a:t>
            </a:r>
          </a:p>
        </p:txBody>
      </p:sp>
    </p:spTree>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zh-CN"/>
              <a:t>10.1.2  </a:t>
            </a:r>
            <a:r>
              <a:rPr lang="zh-CN" altLang="en-US"/>
              <a:t>原码 </a:t>
            </a:r>
          </a:p>
        </p:txBody>
      </p:sp>
      <p:sp>
        <p:nvSpPr>
          <p:cNvPr id="31786" name="Rectangle 42"/>
          <p:cNvSpPr>
            <a:spLocks noGrp="1" noChangeArrowheads="1"/>
          </p:cNvSpPr>
          <p:nvPr>
            <p:ph sz="quarter" idx="1"/>
          </p:nvPr>
        </p:nvSpPr>
        <p:spPr/>
        <p:txBody>
          <a:bodyPr/>
          <a:lstStyle/>
          <a:p>
            <a:pPr>
              <a:lnSpc>
                <a:spcPct val="90000"/>
              </a:lnSpc>
            </a:pPr>
            <a:r>
              <a:rPr kumimoji="1" lang="zh-CN" altLang="en-US">
                <a:solidFill>
                  <a:srgbClr val="000000"/>
                </a:solidFill>
                <a:ea typeface="宋体" pitchFamily="2" charset="-122"/>
              </a:rPr>
              <a:t>把最高位留做表示符号，其他</a:t>
            </a:r>
            <a:r>
              <a:rPr kumimoji="1" lang="en-US" altLang="zh-CN">
                <a:solidFill>
                  <a:srgbClr val="000000"/>
                </a:solidFill>
                <a:ea typeface="宋体" pitchFamily="2" charset="-122"/>
              </a:rPr>
              <a:t>7</a:t>
            </a:r>
            <a:r>
              <a:rPr kumimoji="1" lang="zh-CN" altLang="en-US">
                <a:solidFill>
                  <a:srgbClr val="000000"/>
                </a:solidFill>
                <a:ea typeface="宋体" pitchFamily="2" charset="-122"/>
              </a:rPr>
              <a:t>位表示二进制数，这种编码方式叫做</a:t>
            </a:r>
            <a:r>
              <a:rPr kumimoji="1" lang="zh-CN" altLang="en-US">
                <a:solidFill>
                  <a:srgbClr val="FF0000"/>
                </a:solidFill>
                <a:ea typeface="宋体" pitchFamily="2" charset="-122"/>
              </a:rPr>
              <a:t>原码</a:t>
            </a:r>
            <a:r>
              <a:rPr kumimoji="1" lang="zh-CN" altLang="en-US">
                <a:solidFill>
                  <a:srgbClr val="000000"/>
                </a:solidFill>
                <a:ea typeface="宋体" pitchFamily="2" charset="-122"/>
              </a:rPr>
              <a:t>。最高位为“</a:t>
            </a:r>
            <a:r>
              <a:rPr kumimoji="1" lang="en-US" altLang="zh-CN">
                <a:solidFill>
                  <a:srgbClr val="000000"/>
                </a:solidFill>
                <a:ea typeface="宋体" pitchFamily="2" charset="-122"/>
              </a:rPr>
              <a:t>0”</a:t>
            </a:r>
            <a:r>
              <a:rPr kumimoji="1" lang="zh-CN" altLang="en-US">
                <a:solidFill>
                  <a:srgbClr val="000000"/>
                </a:solidFill>
                <a:ea typeface="宋体" pitchFamily="2" charset="-122"/>
              </a:rPr>
              <a:t>表示正数，为“</a:t>
            </a:r>
            <a:r>
              <a:rPr kumimoji="1" lang="en-US" altLang="zh-CN">
                <a:solidFill>
                  <a:srgbClr val="000000"/>
                </a:solidFill>
                <a:ea typeface="宋体" pitchFamily="2" charset="-122"/>
              </a:rPr>
              <a:t>1”</a:t>
            </a:r>
            <a:r>
              <a:rPr kumimoji="1" lang="zh-CN" altLang="en-US">
                <a:solidFill>
                  <a:srgbClr val="000000"/>
                </a:solidFill>
                <a:ea typeface="宋体" pitchFamily="2" charset="-122"/>
              </a:rPr>
              <a:t>表示负数。例如：</a:t>
            </a:r>
          </a:p>
          <a:p>
            <a:pPr lvl="1">
              <a:lnSpc>
                <a:spcPct val="90000"/>
              </a:lnSpc>
            </a:pPr>
            <a:r>
              <a:rPr kumimoji="1" lang="en-US" altLang="zh-CN">
                <a:solidFill>
                  <a:srgbClr val="FF0000"/>
                </a:solidFill>
                <a:ea typeface="宋体" pitchFamily="2" charset="-122"/>
              </a:rPr>
              <a:t>00000011	</a:t>
            </a:r>
            <a:r>
              <a:rPr kumimoji="1" lang="zh-CN" altLang="en-US">
                <a:solidFill>
                  <a:srgbClr val="000000"/>
                </a:solidFill>
                <a:ea typeface="宋体" pitchFamily="2" charset="-122"/>
              </a:rPr>
              <a:t>表示	</a:t>
            </a:r>
            <a:r>
              <a:rPr kumimoji="1" lang="en-US" altLang="zh-CN">
                <a:solidFill>
                  <a:srgbClr val="FF0000"/>
                </a:solidFill>
                <a:ea typeface="宋体" pitchFamily="2" charset="-122"/>
              </a:rPr>
              <a:t>+3</a:t>
            </a:r>
          </a:p>
          <a:p>
            <a:pPr lvl="1">
              <a:lnSpc>
                <a:spcPct val="90000"/>
              </a:lnSpc>
            </a:pPr>
            <a:r>
              <a:rPr kumimoji="1" lang="en-US" altLang="zh-CN">
                <a:solidFill>
                  <a:srgbClr val="FF0000"/>
                </a:solidFill>
                <a:ea typeface="宋体" pitchFamily="2" charset="-122"/>
              </a:rPr>
              <a:t>10000011	</a:t>
            </a:r>
            <a:r>
              <a:rPr kumimoji="1" lang="zh-CN" altLang="en-US">
                <a:solidFill>
                  <a:srgbClr val="000000"/>
                </a:solidFill>
                <a:ea typeface="宋体" pitchFamily="2" charset="-122"/>
              </a:rPr>
              <a:t>表示	</a:t>
            </a:r>
            <a:r>
              <a:rPr kumimoji="1" lang="en-US" altLang="zh-CN">
                <a:solidFill>
                  <a:srgbClr val="FF0000"/>
                </a:solidFill>
                <a:ea typeface="宋体" pitchFamily="2" charset="-122"/>
              </a:rPr>
              <a:t>- 3</a:t>
            </a:r>
          </a:p>
          <a:p>
            <a:pPr lvl="1">
              <a:lnSpc>
                <a:spcPct val="90000"/>
              </a:lnSpc>
            </a:pPr>
            <a:r>
              <a:rPr kumimoji="1" lang="zh-CN" altLang="en-US">
                <a:solidFill>
                  <a:srgbClr val="000000"/>
                </a:solidFill>
                <a:ea typeface="宋体" pitchFamily="2" charset="-122"/>
              </a:rPr>
              <a:t>显然，这样可以表示的数值范围在</a:t>
            </a:r>
            <a:r>
              <a:rPr kumimoji="1" lang="en-US" altLang="zh-CN">
                <a:solidFill>
                  <a:srgbClr val="000000"/>
                </a:solidFill>
                <a:ea typeface="宋体" pitchFamily="2" charset="-122"/>
              </a:rPr>
              <a:t>+127</a:t>
            </a:r>
            <a:r>
              <a:rPr kumimoji="1" lang="zh-CN" altLang="en-US">
                <a:solidFill>
                  <a:srgbClr val="000000"/>
                </a:solidFill>
                <a:ea typeface="宋体" pitchFamily="2" charset="-122"/>
              </a:rPr>
              <a:t>到</a:t>
            </a:r>
            <a:r>
              <a:rPr kumimoji="1" lang="en-US" altLang="zh-CN">
                <a:solidFill>
                  <a:srgbClr val="000000"/>
                </a:solidFill>
                <a:ea typeface="宋体" pitchFamily="2" charset="-122"/>
              </a:rPr>
              <a:t>-127</a:t>
            </a:r>
            <a:r>
              <a:rPr kumimoji="1" lang="zh-CN" altLang="en-US">
                <a:solidFill>
                  <a:srgbClr val="000000"/>
                </a:solidFill>
                <a:ea typeface="宋体" pitchFamily="2" charset="-122"/>
              </a:rPr>
              <a:t>之间。</a:t>
            </a:r>
          </a:p>
          <a:p>
            <a:pPr>
              <a:lnSpc>
                <a:spcPct val="90000"/>
              </a:lnSpc>
            </a:pPr>
            <a:r>
              <a:rPr kumimoji="1" lang="zh-CN" altLang="en-US">
                <a:solidFill>
                  <a:srgbClr val="000000"/>
                </a:solidFill>
                <a:ea typeface="宋体" pitchFamily="2" charset="-122"/>
              </a:rPr>
              <a:t>这种表示方法有一个缺陷，数值</a:t>
            </a:r>
            <a:r>
              <a:rPr kumimoji="1" lang="en-US" altLang="zh-CN">
                <a:solidFill>
                  <a:srgbClr val="FF0000"/>
                </a:solidFill>
                <a:ea typeface="宋体" pitchFamily="2" charset="-122"/>
              </a:rPr>
              <a:t>0</a:t>
            </a:r>
            <a:r>
              <a:rPr kumimoji="1" lang="zh-CN" altLang="en-US">
                <a:solidFill>
                  <a:srgbClr val="000000"/>
                </a:solidFill>
                <a:ea typeface="宋体" pitchFamily="2" charset="-122"/>
              </a:rPr>
              <a:t>会出现歧义：</a:t>
            </a:r>
          </a:p>
          <a:p>
            <a:pPr lvl="1">
              <a:lnSpc>
                <a:spcPct val="90000"/>
              </a:lnSpc>
            </a:pPr>
            <a:r>
              <a:rPr kumimoji="1" lang="en-US" altLang="zh-CN">
                <a:solidFill>
                  <a:srgbClr val="FF0000"/>
                </a:solidFill>
                <a:ea typeface="宋体" pitchFamily="2" charset="-122"/>
              </a:rPr>
              <a:t>00000000	</a:t>
            </a:r>
            <a:r>
              <a:rPr kumimoji="1" lang="zh-CN" altLang="en-US">
                <a:solidFill>
                  <a:srgbClr val="000000"/>
                </a:solidFill>
                <a:ea typeface="宋体" pitchFamily="2" charset="-122"/>
              </a:rPr>
              <a:t>表示	</a:t>
            </a:r>
            <a:r>
              <a:rPr kumimoji="1" lang="en-US" altLang="zh-CN">
                <a:solidFill>
                  <a:srgbClr val="FF0000"/>
                </a:solidFill>
                <a:ea typeface="宋体" pitchFamily="2" charset="-122"/>
              </a:rPr>
              <a:t>+0</a:t>
            </a:r>
          </a:p>
          <a:p>
            <a:pPr lvl="1">
              <a:lnSpc>
                <a:spcPct val="90000"/>
              </a:lnSpc>
            </a:pPr>
            <a:r>
              <a:rPr kumimoji="1" lang="en-US" altLang="zh-CN">
                <a:solidFill>
                  <a:srgbClr val="FF0000"/>
                </a:solidFill>
                <a:ea typeface="宋体" pitchFamily="2" charset="-122"/>
              </a:rPr>
              <a:t>10000000	</a:t>
            </a:r>
            <a:r>
              <a:rPr kumimoji="1" lang="zh-CN" altLang="en-US">
                <a:solidFill>
                  <a:srgbClr val="000000"/>
                </a:solidFill>
                <a:ea typeface="宋体" pitchFamily="2" charset="-122"/>
              </a:rPr>
              <a:t>表示	</a:t>
            </a:r>
            <a:r>
              <a:rPr kumimoji="1" lang="en-US" altLang="zh-CN">
                <a:solidFill>
                  <a:srgbClr val="FF0000"/>
                </a:solidFill>
                <a:ea typeface="宋体" pitchFamily="2" charset="-122"/>
              </a:rPr>
              <a:t>- 0</a:t>
            </a:r>
          </a:p>
        </p:txBody>
      </p:sp>
    </p:spTree>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altLang="zh-CN"/>
              <a:t>10.1.3  </a:t>
            </a:r>
            <a:r>
              <a:rPr lang="zh-CN" altLang="en-US"/>
              <a:t>反码 </a:t>
            </a:r>
          </a:p>
        </p:txBody>
      </p:sp>
      <p:sp>
        <p:nvSpPr>
          <p:cNvPr id="11274" name="Rectangle 10"/>
          <p:cNvSpPr>
            <a:spLocks noGrp="1" noChangeArrowheads="1"/>
          </p:cNvSpPr>
          <p:nvPr>
            <p:ph sz="quarter" idx="1"/>
          </p:nvPr>
        </p:nvSpPr>
        <p:spPr>
          <a:xfrm>
            <a:off x="381000" y="1600200"/>
            <a:ext cx="8534400" cy="4179888"/>
          </a:xfrm>
        </p:spPr>
        <p:txBody>
          <a:bodyPr/>
          <a:lstStyle/>
          <a:p>
            <a:r>
              <a:rPr kumimoji="1" lang="zh-CN" altLang="en-US" sz="2600">
                <a:solidFill>
                  <a:srgbClr val="000000"/>
                </a:solidFill>
                <a:ea typeface="宋体" pitchFamily="2" charset="-122"/>
              </a:rPr>
              <a:t>对于正数，反码与原码相同。例如：</a:t>
            </a:r>
          </a:p>
          <a:p>
            <a:pPr lvl="1"/>
            <a:r>
              <a:rPr kumimoji="1" lang="en-US" altLang="zh-CN" sz="3000">
                <a:solidFill>
                  <a:srgbClr val="FF0000"/>
                </a:solidFill>
                <a:ea typeface="宋体" pitchFamily="2" charset="-122"/>
              </a:rPr>
              <a:t>00000011	</a:t>
            </a:r>
            <a:r>
              <a:rPr kumimoji="1" lang="zh-CN" altLang="en-US" sz="3000">
                <a:solidFill>
                  <a:srgbClr val="000000"/>
                </a:solidFill>
                <a:ea typeface="宋体" pitchFamily="2" charset="-122"/>
              </a:rPr>
              <a:t>表示	</a:t>
            </a:r>
            <a:r>
              <a:rPr kumimoji="1" lang="en-US" altLang="zh-CN" sz="3000">
                <a:solidFill>
                  <a:srgbClr val="FF0000"/>
                </a:solidFill>
                <a:ea typeface="宋体" pitchFamily="2" charset="-122"/>
              </a:rPr>
              <a:t>+3</a:t>
            </a:r>
            <a:r>
              <a:rPr kumimoji="1" lang="zh-CN" altLang="en-US" sz="3000">
                <a:solidFill>
                  <a:srgbClr val="000000"/>
                </a:solidFill>
                <a:ea typeface="宋体" pitchFamily="2" charset="-122"/>
              </a:rPr>
              <a:t>。</a:t>
            </a:r>
          </a:p>
          <a:p>
            <a:r>
              <a:rPr kumimoji="1" lang="zh-CN" altLang="en-US" sz="2600">
                <a:solidFill>
                  <a:srgbClr val="000000"/>
                </a:solidFill>
                <a:ea typeface="宋体" pitchFamily="2" charset="-122"/>
              </a:rPr>
              <a:t>   所谓“反码”是指与“原码”在表示负数时相反：符号位（最高位）为“</a:t>
            </a:r>
            <a:r>
              <a:rPr kumimoji="1" lang="en-US" altLang="zh-CN" sz="2600">
                <a:solidFill>
                  <a:srgbClr val="000000"/>
                </a:solidFill>
                <a:ea typeface="宋体" pitchFamily="2" charset="-122"/>
              </a:rPr>
              <a:t>1”</a:t>
            </a:r>
            <a:r>
              <a:rPr kumimoji="1" lang="zh-CN" altLang="en-US" sz="2600">
                <a:solidFill>
                  <a:srgbClr val="000000"/>
                </a:solidFill>
                <a:ea typeface="宋体" pitchFamily="2" charset="-122"/>
              </a:rPr>
              <a:t>表示负数。但其余位的值相反。例如，</a:t>
            </a:r>
            <a:r>
              <a:rPr kumimoji="1" lang="en-US" altLang="zh-CN" sz="2600">
                <a:solidFill>
                  <a:srgbClr val="000000"/>
                </a:solidFill>
                <a:ea typeface="宋体" pitchFamily="2" charset="-122"/>
              </a:rPr>
              <a:t>11111100</a:t>
            </a:r>
            <a:r>
              <a:rPr kumimoji="1" lang="zh-CN" altLang="en-US" sz="2600">
                <a:solidFill>
                  <a:srgbClr val="000000"/>
                </a:solidFill>
                <a:ea typeface="宋体" pitchFamily="2" charset="-122"/>
              </a:rPr>
              <a:t>表示</a:t>
            </a:r>
            <a:r>
              <a:rPr kumimoji="1" lang="en-US" altLang="zh-CN" sz="2600">
                <a:solidFill>
                  <a:srgbClr val="000000"/>
                </a:solidFill>
                <a:ea typeface="宋体" pitchFamily="2" charset="-122"/>
              </a:rPr>
              <a:t>-3</a:t>
            </a:r>
            <a:r>
              <a:rPr kumimoji="1" lang="zh-CN" altLang="en-US" sz="2600">
                <a:solidFill>
                  <a:srgbClr val="000000"/>
                </a:solidFill>
                <a:ea typeface="宋体" pitchFamily="2" charset="-122"/>
              </a:rPr>
              <a:t>。显然，这样可以表示的数值范围在</a:t>
            </a:r>
            <a:r>
              <a:rPr kumimoji="1" lang="en-US" altLang="zh-CN" sz="2600">
                <a:solidFill>
                  <a:srgbClr val="000000"/>
                </a:solidFill>
                <a:ea typeface="宋体" pitchFamily="2" charset="-122"/>
              </a:rPr>
              <a:t>+127</a:t>
            </a:r>
            <a:r>
              <a:rPr kumimoji="1" lang="zh-CN" altLang="en-US" sz="2600">
                <a:solidFill>
                  <a:srgbClr val="000000"/>
                </a:solidFill>
                <a:ea typeface="宋体" pitchFamily="2" charset="-122"/>
              </a:rPr>
              <a:t>到</a:t>
            </a:r>
            <a:r>
              <a:rPr kumimoji="1" lang="en-US" altLang="zh-CN" sz="2600">
                <a:solidFill>
                  <a:srgbClr val="000000"/>
                </a:solidFill>
                <a:ea typeface="宋体" pitchFamily="2" charset="-122"/>
              </a:rPr>
              <a:t>-127</a:t>
            </a:r>
            <a:r>
              <a:rPr kumimoji="1" lang="zh-CN" altLang="en-US" sz="2600">
                <a:solidFill>
                  <a:srgbClr val="000000"/>
                </a:solidFill>
                <a:ea typeface="宋体" pitchFamily="2" charset="-122"/>
              </a:rPr>
              <a:t>之间。</a:t>
            </a:r>
          </a:p>
          <a:p>
            <a:r>
              <a:rPr kumimoji="1" lang="zh-CN" altLang="en-US" sz="2600">
                <a:solidFill>
                  <a:srgbClr val="000000"/>
                </a:solidFill>
                <a:ea typeface="宋体" pitchFamily="2" charset="-122"/>
              </a:rPr>
              <a:t>   这种表示方法仍然有一个缺陷，数值</a:t>
            </a:r>
            <a:r>
              <a:rPr kumimoji="1" lang="en-US" altLang="zh-CN" sz="2600">
                <a:solidFill>
                  <a:srgbClr val="000000"/>
                </a:solidFill>
                <a:ea typeface="宋体" pitchFamily="2" charset="-122"/>
              </a:rPr>
              <a:t>0</a:t>
            </a:r>
            <a:r>
              <a:rPr kumimoji="1" lang="zh-CN" altLang="en-US" sz="2600">
                <a:solidFill>
                  <a:srgbClr val="000000"/>
                </a:solidFill>
                <a:ea typeface="宋体" pitchFamily="2" charset="-122"/>
              </a:rPr>
              <a:t>会出现歧义：</a:t>
            </a:r>
          </a:p>
          <a:p>
            <a:pPr lvl="1"/>
            <a:r>
              <a:rPr kumimoji="1" lang="en-US" altLang="zh-CN" sz="3000">
                <a:solidFill>
                  <a:srgbClr val="FF0000"/>
                </a:solidFill>
                <a:ea typeface="宋体" pitchFamily="2" charset="-122"/>
              </a:rPr>
              <a:t>00000000	</a:t>
            </a:r>
            <a:r>
              <a:rPr kumimoji="1" lang="zh-CN" altLang="en-US" sz="3000">
                <a:solidFill>
                  <a:srgbClr val="000000"/>
                </a:solidFill>
                <a:ea typeface="宋体" pitchFamily="2" charset="-122"/>
              </a:rPr>
              <a:t>表示	</a:t>
            </a:r>
            <a:r>
              <a:rPr kumimoji="1" lang="en-US" altLang="zh-CN" sz="3000">
                <a:solidFill>
                  <a:srgbClr val="FF0000"/>
                </a:solidFill>
                <a:ea typeface="宋体" pitchFamily="2" charset="-122"/>
              </a:rPr>
              <a:t>+0</a:t>
            </a:r>
          </a:p>
          <a:p>
            <a:pPr lvl="1"/>
            <a:r>
              <a:rPr kumimoji="1" lang="en-US" altLang="zh-CN" sz="3000">
                <a:solidFill>
                  <a:srgbClr val="FF0000"/>
                </a:solidFill>
                <a:ea typeface="宋体" pitchFamily="2" charset="-122"/>
              </a:rPr>
              <a:t>11111111	</a:t>
            </a:r>
            <a:r>
              <a:rPr kumimoji="1" lang="zh-CN" altLang="en-US" sz="3000">
                <a:solidFill>
                  <a:srgbClr val="000000"/>
                </a:solidFill>
                <a:ea typeface="宋体" pitchFamily="2" charset="-122"/>
              </a:rPr>
              <a:t>表示	</a:t>
            </a:r>
            <a:r>
              <a:rPr kumimoji="1" lang="en-US" altLang="zh-CN" sz="3000">
                <a:solidFill>
                  <a:srgbClr val="FF0000"/>
                </a:solidFill>
                <a:ea typeface="宋体" pitchFamily="2" charset="-122"/>
              </a:rPr>
              <a:t>- 0</a:t>
            </a:r>
            <a:endParaRPr lang="en-US" altLang="zh-CN" sz="2600">
              <a:ea typeface="宋体" pitchFamily="2" charset="-122"/>
            </a:endParaRPr>
          </a:p>
        </p:txBody>
      </p:sp>
    </p:spTree>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altLang="zh-CN"/>
              <a:t>10.1.4  </a:t>
            </a:r>
            <a:r>
              <a:rPr lang="zh-CN" altLang="en-US"/>
              <a:t>补码 </a:t>
            </a:r>
          </a:p>
        </p:txBody>
      </p:sp>
      <p:sp>
        <p:nvSpPr>
          <p:cNvPr id="12297" name="Rectangle 9"/>
          <p:cNvSpPr>
            <a:spLocks noGrp="1" noChangeArrowheads="1"/>
          </p:cNvSpPr>
          <p:nvPr>
            <p:ph sz="quarter" idx="1"/>
          </p:nvPr>
        </p:nvSpPr>
        <p:spPr/>
        <p:txBody>
          <a:bodyPr/>
          <a:lstStyle/>
          <a:p>
            <a:r>
              <a:rPr kumimoji="1" lang="zh-CN" altLang="en-US">
                <a:solidFill>
                  <a:srgbClr val="000000"/>
                </a:solidFill>
                <a:ea typeface="宋体" pitchFamily="2" charset="-122"/>
              </a:rPr>
              <a:t>对于</a:t>
            </a:r>
            <a:r>
              <a:rPr kumimoji="1" lang="zh-CN" altLang="en-US">
                <a:solidFill>
                  <a:srgbClr val="FF0000"/>
                </a:solidFill>
                <a:ea typeface="宋体" pitchFamily="2" charset="-122"/>
              </a:rPr>
              <a:t>正数</a:t>
            </a:r>
            <a:r>
              <a:rPr kumimoji="1" lang="zh-CN" altLang="en-US">
                <a:solidFill>
                  <a:srgbClr val="000000"/>
                </a:solidFill>
                <a:ea typeface="宋体" pitchFamily="2" charset="-122"/>
              </a:rPr>
              <a:t>，补码与原码相同。</a:t>
            </a:r>
          </a:p>
          <a:p>
            <a:pPr lvl="1"/>
            <a:r>
              <a:rPr kumimoji="1" lang="en-US" altLang="zh-CN">
                <a:solidFill>
                  <a:srgbClr val="000000"/>
                </a:solidFill>
                <a:ea typeface="宋体" pitchFamily="2" charset="-122"/>
              </a:rPr>
              <a:t>0</a:t>
            </a:r>
            <a:r>
              <a:rPr kumimoji="1" lang="zh-CN" altLang="en-US">
                <a:solidFill>
                  <a:srgbClr val="000000"/>
                </a:solidFill>
                <a:ea typeface="宋体" pitchFamily="2" charset="-122"/>
              </a:rPr>
              <a:t>的补码为</a:t>
            </a:r>
            <a:r>
              <a:rPr kumimoji="1" lang="en-US" altLang="zh-CN">
                <a:solidFill>
                  <a:srgbClr val="FF0000"/>
                </a:solidFill>
                <a:ea typeface="宋体" pitchFamily="2" charset="-122"/>
              </a:rPr>
              <a:t>00000000</a:t>
            </a:r>
            <a:r>
              <a:rPr kumimoji="1" lang="zh-CN" altLang="en-US">
                <a:solidFill>
                  <a:srgbClr val="000000"/>
                </a:solidFill>
                <a:ea typeface="宋体" pitchFamily="2" charset="-122"/>
              </a:rPr>
              <a:t>。这样，</a:t>
            </a:r>
            <a:r>
              <a:rPr kumimoji="1" lang="en-US" altLang="zh-CN">
                <a:solidFill>
                  <a:srgbClr val="000000"/>
                </a:solidFill>
                <a:ea typeface="宋体" pitchFamily="2" charset="-122"/>
              </a:rPr>
              <a:t>0</a:t>
            </a:r>
            <a:r>
              <a:rPr kumimoji="1" lang="zh-CN" altLang="en-US">
                <a:solidFill>
                  <a:srgbClr val="000000"/>
                </a:solidFill>
                <a:ea typeface="宋体" pitchFamily="2" charset="-122"/>
              </a:rPr>
              <a:t>的表示唯一。</a:t>
            </a:r>
          </a:p>
          <a:p>
            <a:r>
              <a:rPr kumimoji="1" lang="zh-CN" altLang="en-US">
                <a:solidFill>
                  <a:srgbClr val="000000"/>
                </a:solidFill>
                <a:ea typeface="宋体" pitchFamily="2" charset="-122"/>
              </a:rPr>
              <a:t>对于</a:t>
            </a:r>
            <a:r>
              <a:rPr kumimoji="1" lang="zh-CN" altLang="en-US">
                <a:solidFill>
                  <a:srgbClr val="FF0000"/>
                </a:solidFill>
                <a:ea typeface="宋体" pitchFamily="2" charset="-122"/>
              </a:rPr>
              <a:t>负数</a:t>
            </a:r>
            <a:r>
              <a:rPr kumimoji="1" lang="zh-CN" altLang="en-US">
                <a:solidFill>
                  <a:srgbClr val="000000"/>
                </a:solidFill>
                <a:ea typeface="宋体" pitchFamily="2" charset="-122"/>
              </a:rPr>
              <a:t>，可以从原码得到补码。步骤如下：</a:t>
            </a:r>
          </a:p>
          <a:p>
            <a:pPr lvl="1"/>
            <a:r>
              <a:rPr kumimoji="1" lang="zh-CN" altLang="en-US">
                <a:solidFill>
                  <a:srgbClr val="000000"/>
                </a:solidFill>
                <a:ea typeface="宋体" pitchFamily="2" charset="-122"/>
              </a:rPr>
              <a:t>符号位不变</a:t>
            </a:r>
            <a:r>
              <a:rPr kumimoji="1" lang="en-US" altLang="zh-CN">
                <a:solidFill>
                  <a:srgbClr val="000000"/>
                </a:solidFill>
                <a:ea typeface="宋体" pitchFamily="2" charset="-122"/>
              </a:rPr>
              <a:t>,</a:t>
            </a:r>
            <a:r>
              <a:rPr kumimoji="1" lang="zh-CN" altLang="en-US">
                <a:solidFill>
                  <a:srgbClr val="000000"/>
                </a:solidFill>
                <a:ea typeface="宋体" pitchFamily="2" charset="-122"/>
              </a:rPr>
              <a:t>其余各位取反；</a:t>
            </a:r>
          </a:p>
          <a:p>
            <a:pPr lvl="1"/>
            <a:r>
              <a:rPr kumimoji="1" lang="zh-CN" altLang="en-US">
                <a:solidFill>
                  <a:srgbClr val="000000"/>
                </a:solidFill>
                <a:ea typeface="宋体" pitchFamily="2" charset="-122"/>
              </a:rPr>
              <a:t>整个数加</a:t>
            </a:r>
            <a:r>
              <a:rPr kumimoji="1" lang="en-US" altLang="zh-CN">
                <a:solidFill>
                  <a:srgbClr val="000000"/>
                </a:solidFill>
                <a:ea typeface="宋体" pitchFamily="2" charset="-122"/>
              </a:rPr>
              <a:t>1</a:t>
            </a:r>
            <a:r>
              <a:rPr kumimoji="1" lang="zh-CN" altLang="en-US">
                <a:solidFill>
                  <a:srgbClr val="000000"/>
                </a:solidFill>
                <a:ea typeface="宋体" pitchFamily="2" charset="-122"/>
              </a:rPr>
              <a:t>。</a:t>
            </a:r>
          </a:p>
          <a:p>
            <a:r>
              <a:rPr kumimoji="1" lang="zh-CN" altLang="en-US">
                <a:solidFill>
                  <a:srgbClr val="000000"/>
                </a:solidFill>
                <a:ea typeface="宋体" pitchFamily="2" charset="-122"/>
              </a:rPr>
              <a:t>已知补码，求原码：</a:t>
            </a:r>
          </a:p>
          <a:p>
            <a:pPr lvl="1"/>
            <a:r>
              <a:rPr kumimoji="1" lang="zh-CN" altLang="en-US">
                <a:solidFill>
                  <a:srgbClr val="000000"/>
                </a:solidFill>
                <a:ea typeface="宋体" pitchFamily="2" charset="-122"/>
              </a:rPr>
              <a:t>符号位不变</a:t>
            </a:r>
            <a:r>
              <a:rPr kumimoji="1" lang="en-US" altLang="zh-CN">
                <a:solidFill>
                  <a:srgbClr val="000000"/>
                </a:solidFill>
                <a:ea typeface="宋体" pitchFamily="2" charset="-122"/>
              </a:rPr>
              <a:t>,</a:t>
            </a:r>
            <a:r>
              <a:rPr kumimoji="1" lang="zh-CN" altLang="en-US">
                <a:solidFill>
                  <a:srgbClr val="000000"/>
                </a:solidFill>
                <a:ea typeface="宋体" pitchFamily="2" charset="-122"/>
              </a:rPr>
              <a:t>其余各位取反</a:t>
            </a:r>
          </a:p>
          <a:p>
            <a:pPr lvl="1"/>
            <a:r>
              <a:rPr kumimoji="1" lang="zh-CN" altLang="en-US">
                <a:solidFill>
                  <a:srgbClr val="000000"/>
                </a:solidFill>
                <a:ea typeface="宋体" pitchFamily="2" charset="-122"/>
              </a:rPr>
              <a:t>整个数加</a:t>
            </a:r>
            <a:r>
              <a:rPr kumimoji="1" lang="en-US" altLang="zh-CN">
                <a:solidFill>
                  <a:srgbClr val="000000"/>
                </a:solidFill>
                <a:ea typeface="宋体" pitchFamily="2" charset="-122"/>
              </a:rPr>
              <a:t>1</a:t>
            </a:r>
            <a:r>
              <a:rPr kumimoji="1" lang="zh-CN" altLang="en-US">
                <a:solidFill>
                  <a:srgbClr val="000000"/>
                </a:solidFill>
                <a:ea typeface="宋体" pitchFamily="2" charset="-122"/>
              </a:rPr>
              <a:t>。</a:t>
            </a:r>
            <a:endParaRPr lang="zh-CN" altLang="en-US">
              <a:ea typeface="宋体" pitchFamily="2" charset="-122"/>
            </a:endParaRPr>
          </a:p>
        </p:txBody>
      </p:sp>
    </p:spTree>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altLang="zh-CN" sz="3600"/>
              <a:t>10.1.4  </a:t>
            </a:r>
            <a:r>
              <a:rPr lang="zh-CN" altLang="en-US" sz="3600"/>
              <a:t>补码</a:t>
            </a:r>
          </a:p>
        </p:txBody>
      </p:sp>
      <p:sp>
        <p:nvSpPr>
          <p:cNvPr id="13320" name="Rectangle 8"/>
          <p:cNvSpPr>
            <a:spLocks noGrp="1" noChangeArrowheads="1"/>
          </p:cNvSpPr>
          <p:nvPr>
            <p:ph sz="quarter" idx="1"/>
          </p:nvPr>
        </p:nvSpPr>
        <p:spPr>
          <a:noFill/>
          <a:ln/>
        </p:spPr>
        <p:txBody>
          <a:bodyPr/>
          <a:lstStyle/>
          <a:p>
            <a:pPr>
              <a:lnSpc>
                <a:spcPct val="80000"/>
              </a:lnSpc>
            </a:pPr>
            <a:r>
              <a:rPr kumimoji="1" lang="zh-CN" altLang="en-US">
                <a:solidFill>
                  <a:srgbClr val="000000"/>
                </a:solidFill>
                <a:ea typeface="宋体" pitchFamily="2" charset="-122"/>
              </a:rPr>
              <a:t>例如，已知补码为</a:t>
            </a:r>
            <a:r>
              <a:rPr kumimoji="1" lang="en-US" altLang="zh-CN">
                <a:solidFill>
                  <a:srgbClr val="FF0000"/>
                </a:solidFill>
                <a:ea typeface="宋体" pitchFamily="2" charset="-122"/>
              </a:rPr>
              <a:t>11111001</a:t>
            </a:r>
            <a:r>
              <a:rPr kumimoji="1" lang="zh-CN" altLang="en-US">
                <a:solidFill>
                  <a:srgbClr val="000000"/>
                </a:solidFill>
                <a:ea typeface="宋体" pitchFamily="2" charset="-122"/>
              </a:rPr>
              <a:t>，求原码。</a:t>
            </a:r>
          </a:p>
          <a:p>
            <a:pPr lvl="1">
              <a:lnSpc>
                <a:spcPct val="80000"/>
              </a:lnSpc>
            </a:pPr>
            <a:r>
              <a:rPr kumimoji="1" lang="zh-CN" altLang="en-US">
                <a:solidFill>
                  <a:srgbClr val="000000"/>
                </a:solidFill>
                <a:ea typeface="宋体" pitchFamily="2" charset="-122"/>
              </a:rPr>
              <a:t>符号位为“</a:t>
            </a:r>
            <a:r>
              <a:rPr kumimoji="1" lang="en-US" altLang="zh-CN">
                <a:solidFill>
                  <a:srgbClr val="000000"/>
                </a:solidFill>
                <a:ea typeface="宋体" pitchFamily="2" charset="-122"/>
              </a:rPr>
              <a:t>1”</a:t>
            </a:r>
            <a:r>
              <a:rPr kumimoji="1" lang="zh-CN" altLang="en-US">
                <a:solidFill>
                  <a:srgbClr val="000000"/>
                </a:solidFill>
                <a:ea typeface="宋体" pitchFamily="2" charset="-122"/>
              </a:rPr>
              <a:t>，表示是一个负数，所以该位不变，仍为“</a:t>
            </a:r>
            <a:r>
              <a:rPr kumimoji="1" lang="en-US" altLang="zh-CN">
                <a:solidFill>
                  <a:srgbClr val="000000"/>
                </a:solidFill>
                <a:ea typeface="宋体" pitchFamily="2" charset="-122"/>
              </a:rPr>
              <a:t>1”</a:t>
            </a:r>
            <a:r>
              <a:rPr kumimoji="1" lang="zh-CN" altLang="en-US">
                <a:solidFill>
                  <a:srgbClr val="000000"/>
                </a:solidFill>
                <a:ea typeface="宋体" pitchFamily="2" charset="-122"/>
              </a:rPr>
              <a:t>；</a:t>
            </a:r>
          </a:p>
          <a:p>
            <a:pPr lvl="1">
              <a:lnSpc>
                <a:spcPct val="80000"/>
              </a:lnSpc>
            </a:pPr>
            <a:r>
              <a:rPr kumimoji="1" lang="zh-CN" altLang="en-US">
                <a:solidFill>
                  <a:srgbClr val="000000"/>
                </a:solidFill>
                <a:ea typeface="宋体" pitchFamily="2" charset="-122"/>
              </a:rPr>
              <a:t>其余</a:t>
            </a:r>
            <a:r>
              <a:rPr kumimoji="1" lang="en-US" altLang="zh-CN">
                <a:solidFill>
                  <a:srgbClr val="000000"/>
                </a:solidFill>
                <a:ea typeface="宋体" pitchFamily="2" charset="-122"/>
              </a:rPr>
              <a:t>7</a:t>
            </a:r>
            <a:r>
              <a:rPr kumimoji="1" lang="zh-CN" altLang="en-US">
                <a:solidFill>
                  <a:srgbClr val="000000"/>
                </a:solidFill>
                <a:ea typeface="宋体" pitchFamily="2" charset="-122"/>
              </a:rPr>
              <a:t>位</a:t>
            </a:r>
            <a:r>
              <a:rPr kumimoji="1" lang="en-US" altLang="zh-CN">
                <a:solidFill>
                  <a:srgbClr val="FF0000"/>
                </a:solidFill>
                <a:ea typeface="宋体" pitchFamily="2" charset="-122"/>
              </a:rPr>
              <a:t>1111001</a:t>
            </a:r>
            <a:r>
              <a:rPr kumimoji="1" lang="zh-CN" altLang="en-US">
                <a:solidFill>
                  <a:srgbClr val="000000"/>
                </a:solidFill>
                <a:ea typeface="宋体" pitchFamily="2" charset="-122"/>
              </a:rPr>
              <a:t>取反后为</a:t>
            </a:r>
            <a:r>
              <a:rPr kumimoji="1" lang="en-US" altLang="zh-CN">
                <a:solidFill>
                  <a:srgbClr val="FF0000"/>
                </a:solidFill>
                <a:ea typeface="宋体" pitchFamily="2" charset="-122"/>
              </a:rPr>
              <a:t>0000110</a:t>
            </a:r>
            <a:r>
              <a:rPr kumimoji="1" lang="zh-CN" altLang="en-US">
                <a:solidFill>
                  <a:srgbClr val="000000"/>
                </a:solidFill>
                <a:ea typeface="宋体" pitchFamily="2" charset="-122"/>
              </a:rPr>
              <a:t>；再加</a:t>
            </a:r>
            <a:r>
              <a:rPr kumimoji="1" lang="en-US" altLang="zh-CN">
                <a:solidFill>
                  <a:srgbClr val="000000"/>
                </a:solidFill>
                <a:ea typeface="宋体" pitchFamily="2" charset="-122"/>
              </a:rPr>
              <a:t>1</a:t>
            </a:r>
            <a:r>
              <a:rPr kumimoji="1" lang="zh-CN" altLang="en-US">
                <a:solidFill>
                  <a:srgbClr val="000000"/>
                </a:solidFill>
                <a:ea typeface="宋体" pitchFamily="2" charset="-122"/>
              </a:rPr>
              <a:t>，所以是</a:t>
            </a:r>
            <a:r>
              <a:rPr kumimoji="1" lang="en-US" altLang="zh-CN">
                <a:solidFill>
                  <a:srgbClr val="FF0000"/>
                </a:solidFill>
                <a:ea typeface="宋体" pitchFamily="2" charset="-122"/>
              </a:rPr>
              <a:t>10000111</a:t>
            </a:r>
            <a:r>
              <a:rPr kumimoji="1" lang="en-US" altLang="zh-CN">
                <a:solidFill>
                  <a:srgbClr val="000000"/>
                </a:solidFill>
                <a:ea typeface="宋体" pitchFamily="2" charset="-122"/>
              </a:rPr>
              <a:t>(-7)</a:t>
            </a:r>
            <a:r>
              <a:rPr kumimoji="1" lang="zh-CN" altLang="en-US">
                <a:solidFill>
                  <a:srgbClr val="000000"/>
                </a:solidFill>
                <a:ea typeface="宋体" pitchFamily="2" charset="-122"/>
              </a:rPr>
              <a:t>。</a:t>
            </a:r>
          </a:p>
          <a:p>
            <a:pPr>
              <a:lnSpc>
                <a:spcPct val="80000"/>
              </a:lnSpc>
            </a:pPr>
            <a:r>
              <a:rPr kumimoji="1" lang="zh-CN" altLang="en-US">
                <a:solidFill>
                  <a:srgbClr val="000000"/>
                </a:solidFill>
                <a:ea typeface="宋体" pitchFamily="2" charset="-122"/>
              </a:rPr>
              <a:t>计算机中的数据都采用补码。原因是</a:t>
            </a:r>
            <a:r>
              <a:rPr kumimoji="1" lang="en-US" altLang="zh-CN">
                <a:solidFill>
                  <a:srgbClr val="000000"/>
                </a:solidFill>
                <a:ea typeface="宋体" pitchFamily="2" charset="-122"/>
                <a:sym typeface="Wingdings" pitchFamily="2" charset="2"/>
              </a:rPr>
              <a:t>:</a:t>
            </a:r>
          </a:p>
          <a:p>
            <a:pPr lvl="1">
              <a:lnSpc>
                <a:spcPct val="80000"/>
              </a:lnSpc>
            </a:pPr>
            <a:r>
              <a:rPr kumimoji="1" lang="zh-CN" altLang="en-US">
                <a:solidFill>
                  <a:srgbClr val="000000"/>
                </a:solidFill>
                <a:ea typeface="宋体" pitchFamily="2" charset="-122"/>
              </a:rPr>
              <a:t>使用补码，可以将符号位和其它位统一处理；同时，减法也可按加法来处理。如</a:t>
            </a:r>
            <a:r>
              <a:rPr kumimoji="1" lang="en-US" altLang="zh-CN">
                <a:solidFill>
                  <a:srgbClr val="000000"/>
                </a:solidFill>
                <a:ea typeface="宋体" pitchFamily="2" charset="-122"/>
              </a:rPr>
              <a:t>-3+4</a:t>
            </a:r>
            <a:r>
              <a:rPr kumimoji="1" lang="zh-CN" altLang="en-US">
                <a:solidFill>
                  <a:srgbClr val="000000"/>
                </a:solidFill>
                <a:ea typeface="宋体" pitchFamily="2" charset="-122"/>
              </a:rPr>
              <a:t>可以变成</a:t>
            </a:r>
            <a:r>
              <a:rPr kumimoji="1" lang="en-US" altLang="zh-CN">
                <a:solidFill>
                  <a:srgbClr val="000000"/>
                </a:solidFill>
                <a:ea typeface="宋体" pitchFamily="2" charset="-122"/>
              </a:rPr>
              <a:t>-3</a:t>
            </a:r>
            <a:r>
              <a:rPr kumimoji="1" lang="zh-CN" altLang="en-US">
                <a:solidFill>
                  <a:srgbClr val="000000"/>
                </a:solidFill>
                <a:ea typeface="宋体" pitchFamily="2" charset="-122"/>
              </a:rPr>
              <a:t>的补码与</a:t>
            </a:r>
            <a:r>
              <a:rPr kumimoji="1" lang="en-US" altLang="zh-CN">
                <a:solidFill>
                  <a:srgbClr val="000000"/>
                </a:solidFill>
                <a:ea typeface="宋体" pitchFamily="2" charset="-122"/>
              </a:rPr>
              <a:t>+4</a:t>
            </a:r>
            <a:r>
              <a:rPr kumimoji="1" lang="zh-CN" altLang="en-US">
                <a:solidFill>
                  <a:srgbClr val="000000"/>
                </a:solidFill>
                <a:ea typeface="宋体" pitchFamily="2" charset="-122"/>
              </a:rPr>
              <a:t>的补码相加</a:t>
            </a:r>
          </a:p>
          <a:p>
            <a:pPr lvl="1">
              <a:lnSpc>
                <a:spcPct val="80000"/>
              </a:lnSpc>
            </a:pPr>
            <a:r>
              <a:rPr kumimoji="1" lang="zh-CN" altLang="en-US">
                <a:solidFill>
                  <a:srgbClr val="000000"/>
                </a:solidFill>
                <a:ea typeface="宋体" pitchFamily="2" charset="-122"/>
              </a:rPr>
              <a:t>两个用补码表示的数相加时，如果最高位（符号位）有进位，则进位被舍弃。 </a:t>
            </a:r>
          </a:p>
        </p:txBody>
      </p:sp>
    </p:spTree>
  </p:cSld>
  <p:clrMapOvr>
    <a:masterClrMapping/>
  </p:clrMapOvr>
  <p:transition>
    <p:fade thruBlk="1"/>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3">
  <a:themeElements>
    <a:clrScheme name="凤舞九天">
      <a:dk1>
        <a:sysClr val="windowText" lastClr="000000"/>
      </a:dk1>
      <a:lt1>
        <a:sysClr val="window" lastClr="FFFFFF"/>
      </a:lt1>
      <a:dk2>
        <a:srgbClr val="004646"/>
      </a:dk2>
      <a:lt2>
        <a:srgbClr val="E1F0FF"/>
      </a:lt2>
      <a:accent1>
        <a:srgbClr val="50742F"/>
      </a:accent1>
      <a:accent2>
        <a:srgbClr val="268868"/>
      </a:accent2>
      <a:accent3>
        <a:srgbClr val="33BD56"/>
      </a:accent3>
      <a:accent4>
        <a:srgbClr val="4BC5B9"/>
      </a:accent4>
      <a:accent5>
        <a:srgbClr val="3163CA"/>
      </a:accent5>
      <a:accent6>
        <a:srgbClr val="4B14AA"/>
      </a:accent6>
      <a:hlink>
        <a:srgbClr val="D9BE02"/>
      </a:hlink>
      <a:folHlink>
        <a:srgbClr val="F900F9"/>
      </a:folHlink>
    </a:clrScheme>
    <a:fontScheme name="市镇">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市镇">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c3</Template>
  <TotalTime>954</TotalTime>
  <Words>1522</Words>
  <Application>Microsoft Office PowerPoint</Application>
  <PresentationFormat>全屏显示(4:3)</PresentationFormat>
  <Paragraphs>108</Paragraphs>
  <Slides>22</Slides>
  <Notes>0</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c3</vt:lpstr>
      <vt:lpstr>第10章  位运算</vt:lpstr>
      <vt:lpstr>学习目标</vt:lpstr>
      <vt:lpstr>10.1   位、字节与编码 </vt:lpstr>
      <vt:lpstr>10.1.1  字节与位</vt:lpstr>
      <vt:lpstr>10.1.1  字节与位</vt:lpstr>
      <vt:lpstr>10.1.2  原码 </vt:lpstr>
      <vt:lpstr>10.1.3  反码 </vt:lpstr>
      <vt:lpstr>10.1.4  补码 </vt:lpstr>
      <vt:lpstr>10.1.4  补码</vt:lpstr>
      <vt:lpstr>10.2  位运算符和位运算 </vt:lpstr>
      <vt:lpstr>10.2.1  按位取反 </vt:lpstr>
      <vt:lpstr>10.2.2  按位与 </vt:lpstr>
      <vt:lpstr>10.2.3  按位或 </vt:lpstr>
      <vt:lpstr>10.2.4  按位异或 </vt:lpstr>
      <vt:lpstr>10.2.5  左位移 </vt:lpstr>
      <vt:lpstr>10.2.6  右位移 </vt:lpstr>
      <vt:lpstr>说  明</vt:lpstr>
      <vt:lpstr>10.3  程序举例 </vt:lpstr>
      <vt:lpstr>【例10-2】从键盘上输入一个正整数给int变量num，按二进制位输出该数 </vt:lpstr>
      <vt:lpstr>说明</vt:lpstr>
      <vt:lpstr>本章小结</vt:lpstr>
      <vt:lpstr>习题</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21世纪高职高专新概念规划教材</dc:title>
  <dc:subject>C语言程序设计(第二版)</dc:subject>
  <dc:creator>丁亚涛</dc:creator>
  <dc:description>配套资源：网站、课件、练习与测试软件、题库等。</dc:description>
  <cp:lastModifiedBy>a</cp:lastModifiedBy>
  <cp:revision>637</cp:revision>
  <cp:lastPrinted>1601-01-01T00:00:00Z</cp:lastPrinted>
  <dcterms:created xsi:type="dcterms:W3CDTF">1601-01-01T00:00:00Z</dcterms:created>
  <dcterms:modified xsi:type="dcterms:W3CDTF">2014-07-21T11:59:24Z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